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80" r:id="rId2"/>
    <p:sldMasterId id="2147483692" r:id="rId3"/>
  </p:sldMasterIdLst>
  <p:notesMasterIdLst>
    <p:notesMasterId r:id="rId13"/>
  </p:notesMasterIdLst>
  <p:handoutMasterIdLst>
    <p:handoutMasterId r:id="rId14"/>
  </p:handoutMasterIdLst>
  <p:sldIdLst>
    <p:sldId id="300" r:id="rId4"/>
    <p:sldId id="278" r:id="rId5"/>
    <p:sldId id="257" r:id="rId6"/>
    <p:sldId id="308" r:id="rId7"/>
    <p:sldId id="309" r:id="rId8"/>
    <p:sldId id="271" r:id="rId9"/>
    <p:sldId id="305" r:id="rId10"/>
    <p:sldId id="280" r:id="rId11"/>
    <p:sldId id="313" r:id="rId12"/>
  </p:sldIdLst>
  <p:sldSz cx="12192000" cy="6858000"/>
  <p:notesSz cx="6858000" cy="9144000"/>
  <p:embeddedFontLst>
    <p:embeddedFont>
      <p:font typeface="字魂160号-檀宋" panose="00000500000000000000" charset="-122"/>
      <p:regular r:id="rId15"/>
    </p:embeddedFont>
    <p:embeddedFont>
      <p:font typeface="Calibri" panose="020F0502020204030204" pitchFamily="34" charset="0"/>
      <p:regular r:id="rId16"/>
      <p:bold r:id="rId17"/>
      <p:italic r:id="rId18"/>
      <p:boldItalic r:id="rId19"/>
    </p:embeddedFont>
    <p:embeddedFont>
      <p:font typeface="Manrope ExtraBold" panose="020B0604020202020204" charset="0"/>
      <p:bold r:id="rId20"/>
    </p:embeddedFont>
    <p:embeddedFont>
      <p:font typeface="宋体" panose="02010600030101010101" pitchFamily="2" charset="-122"/>
      <p:regular r:id="rId21"/>
    </p:embeddedFont>
    <p:embeddedFont>
      <p:font typeface="字魂105号-简雅黑" panose="00000500000000000000" charset="-122"/>
      <p:regular r:id="rId22"/>
    </p:embeddedFont>
    <p:embeddedFont>
      <p:font typeface="等线 Light" panose="020B0604020202020204" charset="-122"/>
      <p:regular r:id="rId23"/>
    </p:embeddedFont>
    <p:embeddedFont>
      <p:font typeface="Quicksand" panose="020B0604020202020204" charset="0"/>
      <p:regular r:id="rId24"/>
      <p:bold r:id="rId25"/>
    </p:embeddedFont>
    <p:embeddedFont>
      <p:font typeface="Candara" panose="020E0502030303020204" pitchFamily="34" charset="0"/>
      <p:regular r:id="rId26"/>
      <p:bold r:id="rId27"/>
      <p:italic r:id="rId28"/>
      <p:boldItalic r:id="rId29"/>
    </p:embeddedFont>
    <p:embeddedFont>
      <p:font typeface="等线" panose="020B0604020202020204" charset="-122"/>
      <p:regular r:id="rId30"/>
      <p:bold r:id="rId3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D85978B-ABFA-47B2-87B2-D6D613557961}">
          <p14:sldIdLst>
            <p14:sldId id="300"/>
            <p14:sldId id="278"/>
            <p14:sldId id="257"/>
            <p14:sldId id="308"/>
          </p14:sldIdLst>
        </p14:section>
        <p14:section name="Untitled Section" id="{0492B306-94C8-4D54-8A8A-B0044B55C066}">
          <p14:sldIdLst>
            <p14:sldId id="309"/>
            <p14:sldId id="271"/>
            <p14:sldId id="305"/>
            <p14:sldId id="280"/>
            <p14:sldId id="313"/>
          </p14:sldIdLst>
        </p14:section>
      </p14:sectionLst>
    </p:ext>
    <p:ext uri="{EFAFB233-063F-42B5-8137-9DF3F51BA10A}">
      <p15:sldGuideLst xmlns:p15="http://schemas.microsoft.com/office/powerpoint/2012/main">
        <p15:guide id="1" orient="horz" pos="2183">
          <p15:clr>
            <a:srgbClr val="A4A3A4"/>
          </p15:clr>
        </p15:guide>
        <p15:guide id="2" pos="383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be'r"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FFB8C2"/>
    <a:srgbClr val="77CE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10" d="100"/>
          <a:sy n="110" d="100"/>
        </p:scale>
        <p:origin x="594" y="108"/>
      </p:cViewPr>
      <p:guideLst>
        <p:guide orient="horz" pos="2183"/>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Master" Target="slideMasters/slideMaster3.xml"/><Relationship Id="rId21" Type="http://schemas.openxmlformats.org/officeDocument/2006/relationships/font" Target="fonts/font7.fntdata"/><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10.fntdata"/><Relationship Id="rId32"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handoutMaster" Target="handoutMasters/handout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theme" Target="theme/theme1.xml"/><Relationship Id="rId8"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2024/9/8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2024/9/8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3778978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BF0440E-6E44-4F7C-A89A-ACA9AD20325B}" type="datetimeFigureOut">
              <a:rPr lang="zh-CN" altLang="en-US" smtClean="0"/>
              <a:t>2024/9/8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99A9F7-509E-44FE-990E-4BDABC366CA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randomBar dir="vert"/>
      </p:transition>
    </mc:Choice>
    <mc:Fallback xmlns="">
      <p:transition spd="slow" advTm="3000">
        <p:randomBar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BF0440E-6E44-4F7C-A89A-ACA9AD20325B}" type="datetimeFigureOut">
              <a:rPr lang="zh-CN" altLang="en-US" smtClean="0"/>
              <a:t>2024/9/8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99A9F7-509E-44FE-990E-4BDABC366CA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randomBar dir="vert"/>
      </p:transition>
    </mc:Choice>
    <mc:Fallback xmlns="">
      <p:transition spd="slow" advTm="3000">
        <p:randomBar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BF0440E-6E44-4F7C-A89A-ACA9AD20325B}" type="datetimeFigureOut">
              <a:rPr lang="zh-CN" altLang="en-US" smtClean="0"/>
              <a:t>2024/9/8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99A9F7-509E-44FE-990E-4BDABC366CA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randomBar dir="vert"/>
      </p:transition>
    </mc:Choice>
    <mc:Fallback xmlns="">
      <p:transition spd="slow" advTm="3000">
        <p:randomBar dir="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BF0440E-6E44-4F7C-A89A-ACA9AD20325B}" type="datetimeFigureOut">
              <a:rPr lang="zh-CN" altLang="en-US" smtClean="0"/>
              <a:t>2024/9/8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99A9F7-509E-44FE-990E-4BDABC366CA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randomBar dir="vert"/>
      </p:transition>
    </mc:Choice>
    <mc:Fallback xmlns="">
      <p:transition spd="slow" advTm="3000">
        <p:randomBar dir="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BF0440E-6E44-4F7C-A89A-ACA9AD20325B}" type="datetimeFigureOut">
              <a:rPr lang="zh-CN" altLang="en-US" smtClean="0"/>
              <a:t>2024/9/8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99A9F7-509E-44FE-990E-4BDABC366CA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randomBar dir="vert"/>
      </p:transition>
    </mc:Choice>
    <mc:Fallback xmlns="">
      <p:transition spd="slow" advTm="3000">
        <p:randomBar dir="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BF0440E-6E44-4F7C-A89A-ACA9AD20325B}" type="datetimeFigureOut">
              <a:rPr lang="zh-CN" altLang="en-US" smtClean="0"/>
              <a:t>2024/9/8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99A9F7-509E-44FE-990E-4BDABC366CA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randomBar dir="vert"/>
      </p:transition>
    </mc:Choice>
    <mc:Fallback xmlns="">
      <p:transition spd="slow" advTm="3000">
        <p:randomBar dir="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5BF0440E-6E44-4F7C-A89A-ACA9AD20325B}" type="datetimeFigureOut">
              <a:rPr lang="zh-CN" altLang="en-US" smtClean="0"/>
              <a:t>2024/9/8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99A9F7-509E-44FE-990E-4BDABC366CA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randomBar dir="vert"/>
      </p:transition>
    </mc:Choice>
    <mc:Fallback xmlns="">
      <p:transition spd="slow" advTm="3000">
        <p:randomBar dir="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5BF0440E-6E44-4F7C-A89A-ACA9AD20325B}" type="datetimeFigureOut">
              <a:rPr lang="zh-CN" altLang="en-US" smtClean="0"/>
              <a:t>2024/9/8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99A9F7-509E-44FE-990E-4BDABC366CA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randomBar dir="vert"/>
      </p:transition>
    </mc:Choice>
    <mc:Fallback xmlns="">
      <p:transition spd="slow" advTm="3000">
        <p:randomBar dir="ver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BF0440E-6E44-4F7C-A89A-ACA9AD20325B}" type="datetimeFigureOut">
              <a:rPr lang="zh-CN" altLang="en-US" smtClean="0"/>
              <a:t>2024/9/8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99A9F7-509E-44FE-990E-4BDABC366CA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randomBar dir="vert"/>
      </p:transition>
    </mc:Choice>
    <mc:Fallback xmlns="">
      <p:transition spd="slow" advTm="3000">
        <p:randomBar dir="vert"/>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BF0440E-6E44-4F7C-A89A-ACA9AD20325B}" type="datetimeFigureOut">
              <a:rPr lang="zh-CN" altLang="en-US" smtClean="0"/>
              <a:t>2024/9/8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299A9F7-509E-44FE-990E-4BDABC366CA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randomBar dir="vert"/>
      </p:transition>
    </mc:Choice>
    <mc:Fallback xmlns="">
      <p:transition spd="slow" advTm="3000">
        <p:randomBar dir="vert"/>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BF0440E-6E44-4F7C-A89A-ACA9AD20325B}" type="datetimeFigureOut">
              <a:rPr lang="zh-CN" altLang="en-US" smtClean="0"/>
              <a:t>2024/9/8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99A9F7-509E-44FE-990E-4BDABC366CA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randomBar dir="vert"/>
      </p:transition>
    </mc:Choice>
    <mc:Fallback xmlns="">
      <p:transition spd="slow" advTm="3000">
        <p:randomBar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BF0440E-6E44-4F7C-A89A-ACA9AD20325B}" type="datetimeFigureOut">
              <a:rPr lang="zh-CN" altLang="en-US" smtClean="0"/>
              <a:t>2024/9/8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99A9F7-509E-44FE-990E-4BDABC366CA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randomBar dir="vert"/>
      </p:transition>
    </mc:Choice>
    <mc:Fallback xmlns="">
      <p:transition spd="slow" advTm="3000">
        <p:randomBar dir="vert"/>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BF0440E-6E44-4F7C-A89A-ACA9AD20325B}" type="datetimeFigureOut">
              <a:rPr lang="zh-CN" altLang="en-US" smtClean="0"/>
              <a:t>2024/9/8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99A9F7-509E-44FE-990E-4BDABC366CA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randomBar dir="vert"/>
      </p:transition>
    </mc:Choice>
    <mc:Fallback xmlns="">
      <p:transition spd="slow" advTm="3000">
        <p:randomBar dir="vert"/>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BF0440E-6E44-4F7C-A89A-ACA9AD20325B}" type="datetimeFigureOut">
              <a:rPr lang="zh-CN" altLang="en-US" smtClean="0"/>
              <a:t>2024/9/8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99A9F7-509E-44FE-990E-4BDABC366CA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randomBar dir="vert"/>
      </p:transition>
    </mc:Choice>
    <mc:Fallback xmlns="">
      <p:transition spd="slow" advTm="3000">
        <p:randomBar dir="vert"/>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BF0440E-6E44-4F7C-A89A-ACA9AD20325B}" type="datetimeFigureOut">
              <a:rPr lang="zh-CN" altLang="en-US" smtClean="0"/>
              <a:t>2024/9/8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99A9F7-509E-44FE-990E-4BDABC366CA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randomBar dir="vert"/>
      </p:transition>
    </mc:Choice>
    <mc:Fallback xmlns="">
      <p:transition spd="slow" advTm="3000">
        <p:randomBar dir="vert"/>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7"/>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2024/9/8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randomBar dir="vert"/>
      </p:transition>
    </mc:Choice>
    <mc:Fallback xmlns="">
      <p:transition spd="slow" advTm="3000">
        <p:randomBar dir="vert"/>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2024/9/8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randomBar dir="vert"/>
      </p:transition>
    </mc:Choice>
    <mc:Fallback xmlns="">
      <p:transition spd="slow" advTm="3000">
        <p:randomBar dir="vert"/>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5335"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665">
                <a:solidFill>
                  <a:schemeClr val="tx1">
                    <a:tint val="75000"/>
                  </a:schemeClr>
                </a:solidFill>
              </a:defRPr>
            </a:lvl1pPr>
            <a:lvl2pPr marL="609600" indent="0">
              <a:buNone/>
              <a:defRPr sz="2400">
                <a:solidFill>
                  <a:schemeClr val="tx1">
                    <a:tint val="75000"/>
                  </a:schemeClr>
                </a:solidFill>
              </a:defRPr>
            </a:lvl2pPr>
            <a:lvl3pPr marL="1219200" indent="0">
              <a:buNone/>
              <a:defRPr sz="2135">
                <a:solidFill>
                  <a:schemeClr val="tx1">
                    <a:tint val="75000"/>
                  </a:schemeClr>
                </a:solidFill>
              </a:defRPr>
            </a:lvl3pPr>
            <a:lvl4pPr marL="1828800" indent="0">
              <a:buNone/>
              <a:defRPr sz="1865">
                <a:solidFill>
                  <a:schemeClr val="tx1">
                    <a:tint val="75000"/>
                  </a:schemeClr>
                </a:solidFill>
              </a:defRPr>
            </a:lvl4pPr>
            <a:lvl5pPr marL="2438400" indent="0">
              <a:buNone/>
              <a:defRPr sz="1865">
                <a:solidFill>
                  <a:schemeClr val="tx1">
                    <a:tint val="75000"/>
                  </a:schemeClr>
                </a:solidFill>
              </a:defRPr>
            </a:lvl5pPr>
            <a:lvl6pPr marL="3048000" indent="0">
              <a:buNone/>
              <a:defRPr sz="1865">
                <a:solidFill>
                  <a:schemeClr val="tx1">
                    <a:tint val="75000"/>
                  </a:schemeClr>
                </a:solidFill>
              </a:defRPr>
            </a:lvl6pPr>
            <a:lvl7pPr marL="3657600" indent="0">
              <a:buNone/>
              <a:defRPr sz="1865">
                <a:solidFill>
                  <a:schemeClr val="tx1">
                    <a:tint val="75000"/>
                  </a:schemeClr>
                </a:solidFill>
              </a:defRPr>
            </a:lvl7pPr>
            <a:lvl8pPr marL="4267200" indent="0">
              <a:buNone/>
              <a:defRPr sz="1865">
                <a:solidFill>
                  <a:schemeClr val="tx1">
                    <a:tint val="75000"/>
                  </a:schemeClr>
                </a:solidFill>
              </a:defRPr>
            </a:lvl8pPr>
            <a:lvl9pPr marL="4876800" indent="0">
              <a:buNone/>
              <a:defRPr sz="1865">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2024/9/8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randomBar dir="vert"/>
      </p:transition>
    </mc:Choice>
    <mc:Fallback xmlns="">
      <p:transition spd="slow" advTm="3000">
        <p:randomBar dir="vert"/>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2024/9/8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randomBar dir="vert"/>
      </p:transition>
    </mc:Choice>
    <mc:Fallback xmlns="">
      <p:transition spd="slow" advTm="3000">
        <p:randomBar dir="vert"/>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71" y="1535113"/>
            <a:ext cx="5389033" cy="639763"/>
          </a:xfr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71" y="2174875"/>
            <a:ext cx="5389033" cy="3951288"/>
          </a:xfr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2024/9/8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randomBar dir="vert"/>
      </p:transition>
    </mc:Choice>
    <mc:Fallback xmlns="">
      <p:transition spd="slow" advTm="3000">
        <p:randomBar dir="vert"/>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2024/9/8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randomBar dir="vert"/>
      </p:transition>
    </mc:Choice>
    <mc:Fallback xmlns="">
      <p:transition spd="slow" advTm="3000">
        <p:randomBar dir="vert"/>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2024/9/8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randomBar dir="vert"/>
      </p:transition>
    </mc:Choice>
    <mc:Fallback xmlns="">
      <p:transition spd="slow" advTm="3000">
        <p:randomBar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BF0440E-6E44-4F7C-A89A-ACA9AD20325B}" type="datetimeFigureOut">
              <a:rPr lang="zh-CN" altLang="en-US" smtClean="0"/>
              <a:t>2024/9/8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99A9F7-509E-44FE-990E-4BDABC366CA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randomBar dir="vert"/>
      </p:transition>
    </mc:Choice>
    <mc:Fallback xmlns="">
      <p:transition spd="slow" advTm="3000">
        <p:randomBar dir="vert"/>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49"/>
            <a:ext cx="4011084" cy="1162051"/>
          </a:xfrm>
        </p:spPr>
        <p:txBody>
          <a:bodyPr anchor="b"/>
          <a:lstStyle>
            <a:lvl1pPr algn="l">
              <a:defRPr sz="2665" b="1"/>
            </a:lvl1pPr>
          </a:lstStyle>
          <a:p>
            <a:r>
              <a:rPr lang="zh-CN" altLang="en-US"/>
              <a:t>单击此处编辑母版标题样式</a:t>
            </a:r>
          </a:p>
        </p:txBody>
      </p:sp>
      <p:sp>
        <p:nvSpPr>
          <p:cNvPr id="3" name="内容占位符 2"/>
          <p:cNvSpPr>
            <a:spLocks noGrp="1"/>
          </p:cNvSpPr>
          <p:nvPr>
            <p:ph idx="1"/>
          </p:nvPr>
        </p:nvSpPr>
        <p:spPr>
          <a:xfrm>
            <a:off x="4766733" y="273052"/>
            <a:ext cx="6815667" cy="5853113"/>
          </a:xfrm>
        </p:spPr>
        <p:txBody>
          <a:bodyPr/>
          <a:lstStyle>
            <a:lvl1pPr>
              <a:defRPr sz="4265"/>
            </a:lvl1pPr>
            <a:lvl2pPr>
              <a:defRPr sz="3735"/>
            </a:lvl2pPr>
            <a:lvl3pPr>
              <a:defRPr sz="3200"/>
            </a:lvl3pPr>
            <a:lvl4pPr>
              <a:defRPr sz="2665"/>
            </a:lvl4pPr>
            <a:lvl5pPr>
              <a:defRPr sz="2665"/>
            </a:lvl5pPr>
            <a:lvl6pPr>
              <a:defRPr sz="2665"/>
            </a:lvl6pPr>
            <a:lvl7pPr>
              <a:defRPr sz="2665"/>
            </a:lvl7pPr>
            <a:lvl8pPr>
              <a:defRPr sz="2665"/>
            </a:lvl8pPr>
            <a:lvl9pPr>
              <a:defRPr sz="266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3" y="1435103"/>
            <a:ext cx="4011084" cy="4691063"/>
          </a:xfr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2024/9/8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randomBar dir="vert"/>
      </p:transition>
    </mc:Choice>
    <mc:Fallback xmlns="">
      <p:transition spd="slow" advTm="3000">
        <p:randomBar dir="vert"/>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9"/>
          </a:xfrm>
        </p:spPr>
        <p:txBody>
          <a:bodyPr anchor="b"/>
          <a:lstStyle>
            <a:lvl1pPr algn="l">
              <a:defRPr sz="2665"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4265"/>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endParaRPr lang="zh-CN" altLang="en-US"/>
          </a:p>
        </p:txBody>
      </p:sp>
      <p:sp>
        <p:nvSpPr>
          <p:cNvPr id="4" name="文本占位符 3"/>
          <p:cNvSpPr>
            <a:spLocks noGrp="1"/>
          </p:cNvSpPr>
          <p:nvPr>
            <p:ph type="body" sz="half" idx="2"/>
          </p:nvPr>
        </p:nvSpPr>
        <p:spPr>
          <a:xfrm>
            <a:off x="2389717" y="5367339"/>
            <a:ext cx="7315200" cy="804863"/>
          </a:xfr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2024/9/8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randomBar dir="vert"/>
      </p:transition>
    </mc:Choice>
    <mc:Fallback xmlns="">
      <p:transition spd="slow" advTm="3000">
        <p:randomBar dir="vert"/>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2024/9/8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randomBar dir="vert"/>
      </p:transition>
    </mc:Choice>
    <mc:Fallback xmlns="">
      <p:transition spd="slow" advTm="3000">
        <p:randomBar dir="vert"/>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0"/>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40"/>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2024/9/8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randomBar dir="vert"/>
      </p:transition>
    </mc:Choice>
    <mc:Fallback xmlns="">
      <p:transition spd="slow" advTm="3000">
        <p:randomBar dir="vert"/>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8401050" y="1905000"/>
            <a:ext cx="2552700" cy="3028950"/>
          </a:xfrm>
          <a:prstGeom prst="rect">
            <a:avLst/>
          </a:prstGeom>
          <a:solidFill>
            <a:schemeClr val="bg1">
              <a:lumMod val="85000"/>
            </a:schemeClr>
          </a:solidFill>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Tm="3000">
        <p:randomBar dir="vert"/>
      </p:transition>
    </mc:Choice>
    <mc:Fallback xmlns="">
      <p:transition spd="slow" advTm="3000">
        <p:randomBar dir="vert"/>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168432" y="1871003"/>
            <a:ext cx="3635924" cy="4471743"/>
          </a:xfrm>
          <a:custGeom>
            <a:avLst/>
            <a:gdLst>
              <a:gd name="connsiteX0" fmla="*/ 0 w 3635829"/>
              <a:gd name="connsiteY0" fmla="*/ 0 h 4471743"/>
              <a:gd name="connsiteX1" fmla="*/ 3635829 w 3635829"/>
              <a:gd name="connsiteY1" fmla="*/ 0 h 4471743"/>
              <a:gd name="connsiteX2" fmla="*/ 3635829 w 3635829"/>
              <a:gd name="connsiteY2" fmla="*/ 4471743 h 4471743"/>
              <a:gd name="connsiteX3" fmla="*/ 0 w 3635829"/>
              <a:gd name="connsiteY3" fmla="*/ 4471743 h 4471743"/>
            </a:gdLst>
            <a:ahLst/>
            <a:cxnLst>
              <a:cxn ang="0">
                <a:pos x="connsiteX0" y="connsiteY0"/>
              </a:cxn>
              <a:cxn ang="0">
                <a:pos x="connsiteX1" y="connsiteY1"/>
              </a:cxn>
              <a:cxn ang="0">
                <a:pos x="connsiteX2" y="connsiteY2"/>
              </a:cxn>
              <a:cxn ang="0">
                <a:pos x="connsiteX3" y="connsiteY3"/>
              </a:cxn>
            </a:cxnLst>
            <a:rect l="l" t="t" r="r" b="b"/>
            <a:pathLst>
              <a:path w="3635829" h="4471743">
                <a:moveTo>
                  <a:pt x="0" y="0"/>
                </a:moveTo>
                <a:lnTo>
                  <a:pt x="3635829" y="0"/>
                </a:lnTo>
                <a:lnTo>
                  <a:pt x="3635829" y="4471743"/>
                </a:lnTo>
                <a:lnTo>
                  <a:pt x="0" y="4471743"/>
                </a:lnTo>
                <a:close/>
              </a:path>
            </a:pathLst>
          </a:custGeom>
          <a:solidFill>
            <a:schemeClr val="bg1"/>
          </a:solidFill>
          <a:ln w="28575" cap="sq">
            <a:solidFill>
              <a:schemeClr val="bg1"/>
            </a:solidFill>
            <a:miter lim="800000"/>
          </a:ln>
          <a:effectLst>
            <a:outerShdw blurRad="139700" dist="38100" dir="2700000" algn="tl" rotWithShape="0">
              <a:prstClr val="black">
                <a:alpha val="38000"/>
              </a:prstClr>
            </a:outerShdw>
          </a:effectLst>
        </p:spPr>
        <p:txBody>
          <a:bodyPr wrap="square">
            <a:noAutofit/>
          </a:bodyPr>
          <a:lstStyle>
            <a:lvl1pPr>
              <a:defRPr lang="zh-CN" altLang="en-US"/>
            </a:lvl1pPr>
          </a:lstStyle>
          <a:p>
            <a:pPr lvl="0"/>
            <a:endParaRPr lang="zh-CN" altLang="en-US"/>
          </a:p>
        </p:txBody>
      </p:sp>
      <p:sp>
        <p:nvSpPr>
          <p:cNvPr id="11" name="图片占位符 10"/>
          <p:cNvSpPr>
            <a:spLocks noGrp="1"/>
          </p:cNvSpPr>
          <p:nvPr>
            <p:ph type="pic" sz="quarter" idx="11"/>
          </p:nvPr>
        </p:nvSpPr>
        <p:spPr>
          <a:xfrm>
            <a:off x="4991233" y="667658"/>
            <a:ext cx="6032657" cy="2818492"/>
          </a:xfrm>
          <a:custGeom>
            <a:avLst/>
            <a:gdLst>
              <a:gd name="connsiteX0" fmla="*/ 0 w 6032499"/>
              <a:gd name="connsiteY0" fmla="*/ 0 h 2818492"/>
              <a:gd name="connsiteX1" fmla="*/ 6032499 w 6032499"/>
              <a:gd name="connsiteY1" fmla="*/ 0 h 2818492"/>
              <a:gd name="connsiteX2" fmla="*/ 6032499 w 6032499"/>
              <a:gd name="connsiteY2" fmla="*/ 2818492 h 2818492"/>
              <a:gd name="connsiteX3" fmla="*/ 0 w 6032499"/>
              <a:gd name="connsiteY3" fmla="*/ 2818492 h 2818492"/>
            </a:gdLst>
            <a:ahLst/>
            <a:cxnLst>
              <a:cxn ang="0">
                <a:pos x="connsiteX0" y="connsiteY0"/>
              </a:cxn>
              <a:cxn ang="0">
                <a:pos x="connsiteX1" y="connsiteY1"/>
              </a:cxn>
              <a:cxn ang="0">
                <a:pos x="connsiteX2" y="connsiteY2"/>
              </a:cxn>
              <a:cxn ang="0">
                <a:pos x="connsiteX3" y="connsiteY3"/>
              </a:cxn>
            </a:cxnLst>
            <a:rect l="l" t="t" r="r" b="b"/>
            <a:pathLst>
              <a:path w="6032499" h="2818492">
                <a:moveTo>
                  <a:pt x="0" y="0"/>
                </a:moveTo>
                <a:lnTo>
                  <a:pt x="6032499" y="0"/>
                </a:lnTo>
                <a:lnTo>
                  <a:pt x="6032499" y="2818492"/>
                </a:lnTo>
                <a:lnTo>
                  <a:pt x="0" y="2818492"/>
                </a:lnTo>
                <a:close/>
              </a:path>
            </a:pathLst>
          </a:custGeom>
          <a:solidFill>
            <a:schemeClr val="bg1"/>
          </a:solidFill>
          <a:ln w="28575" cap="sq">
            <a:solidFill>
              <a:schemeClr val="bg1"/>
            </a:solidFill>
            <a:miter lim="800000"/>
          </a:ln>
          <a:effectLst>
            <a:outerShdw blurRad="139700" dist="38100" dir="2700000" algn="tl" rotWithShape="0">
              <a:prstClr val="black">
                <a:alpha val="38000"/>
              </a:prstClr>
            </a:outerShdw>
          </a:effectLst>
        </p:spPr>
        <p:txBody>
          <a:bodyPr wrap="square">
            <a:noAutofit/>
          </a:bodyPr>
          <a:lstStyle>
            <a:lvl1pPr>
              <a:defRPr lang="zh-CN" altLang="en-US"/>
            </a:lvl1pPr>
          </a:lstStyle>
          <a:p>
            <a:pPr lvl="0"/>
            <a:endParaRPr lang="zh-CN" altLang="en-US"/>
          </a:p>
        </p:txBody>
      </p:sp>
      <p:sp>
        <p:nvSpPr>
          <p:cNvPr id="12" name="图片占位符 11"/>
          <p:cNvSpPr>
            <a:spLocks noGrp="1"/>
          </p:cNvSpPr>
          <p:nvPr>
            <p:ph type="pic" sz="quarter" idx="12"/>
          </p:nvPr>
        </p:nvSpPr>
        <p:spPr>
          <a:xfrm>
            <a:off x="6096159" y="3657605"/>
            <a:ext cx="4927729" cy="2685141"/>
          </a:xfrm>
          <a:custGeom>
            <a:avLst/>
            <a:gdLst>
              <a:gd name="connsiteX0" fmla="*/ 0 w 4927600"/>
              <a:gd name="connsiteY0" fmla="*/ 0 h 2685141"/>
              <a:gd name="connsiteX1" fmla="*/ 4927600 w 4927600"/>
              <a:gd name="connsiteY1" fmla="*/ 0 h 2685141"/>
              <a:gd name="connsiteX2" fmla="*/ 4927600 w 4927600"/>
              <a:gd name="connsiteY2" fmla="*/ 2685141 h 2685141"/>
              <a:gd name="connsiteX3" fmla="*/ 0 w 4927600"/>
              <a:gd name="connsiteY3" fmla="*/ 2685141 h 2685141"/>
            </a:gdLst>
            <a:ahLst/>
            <a:cxnLst>
              <a:cxn ang="0">
                <a:pos x="connsiteX0" y="connsiteY0"/>
              </a:cxn>
              <a:cxn ang="0">
                <a:pos x="connsiteX1" y="connsiteY1"/>
              </a:cxn>
              <a:cxn ang="0">
                <a:pos x="connsiteX2" y="connsiteY2"/>
              </a:cxn>
              <a:cxn ang="0">
                <a:pos x="connsiteX3" y="connsiteY3"/>
              </a:cxn>
            </a:cxnLst>
            <a:rect l="l" t="t" r="r" b="b"/>
            <a:pathLst>
              <a:path w="4927600" h="2685141">
                <a:moveTo>
                  <a:pt x="0" y="0"/>
                </a:moveTo>
                <a:lnTo>
                  <a:pt x="4927600" y="0"/>
                </a:lnTo>
                <a:lnTo>
                  <a:pt x="4927600" y="2685141"/>
                </a:lnTo>
                <a:lnTo>
                  <a:pt x="0" y="2685141"/>
                </a:lnTo>
                <a:close/>
              </a:path>
            </a:pathLst>
          </a:custGeom>
          <a:solidFill>
            <a:schemeClr val="bg1"/>
          </a:solidFill>
          <a:ln w="28575" cap="sq">
            <a:solidFill>
              <a:schemeClr val="bg1"/>
            </a:solidFill>
            <a:miter lim="800000"/>
          </a:ln>
          <a:effectLst>
            <a:outerShdw blurRad="139700" dist="38100" dir="2700000" algn="tl" rotWithShape="0">
              <a:prstClr val="black">
                <a:alpha val="38000"/>
              </a:prstClr>
            </a:outerShdw>
          </a:effectLst>
        </p:spPr>
        <p:txBody>
          <a:bodyPr wrap="square">
            <a:noAutofit/>
          </a:bodyPr>
          <a:lstStyle>
            <a:lvl1pPr>
              <a:defRPr lang="zh-CN" altLang="en-US"/>
            </a:lvl1pPr>
          </a:lstStyle>
          <a:p>
            <a:pPr lvl="0"/>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randomBar dir="vert"/>
      </p:transition>
    </mc:Choice>
    <mc:Fallback xmlns="">
      <p:transition spd="slow" advTm="3000">
        <p:randomBar dir="vert"/>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bg1">
            <a:lumMod val="95000"/>
          </a:schemeClr>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p:randomBar dir="vert"/>
      </p:transition>
    </mc:Choice>
    <mc:Fallback xmlns="">
      <p:transition spd="slow" advTm="3000">
        <p:randomBar dir="vert"/>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a:prstGeom prst="rect">
            <a:avLst/>
          </a:prstGeom>
          <a:pattFill prst="pct5">
            <a:fgClr>
              <a:schemeClr val="accent1"/>
            </a:fgClr>
            <a:bgClr>
              <a:schemeClr val="bg1"/>
            </a:bgClr>
          </a:pattFill>
        </p:spPr>
        <p:txBody>
          <a:bodyPr/>
          <a:lstStyle>
            <a:lvl1pPr>
              <a:defRPr sz="1000"/>
            </a:lvl1p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Tm="3000">
        <p:randomBar dir="vert"/>
      </p:transition>
    </mc:Choice>
    <mc:Fallback xmlns="">
      <p:transition spd="slow" advTm="3000">
        <p:randomBar dir="vert"/>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4_Custom Layout">
    <p:spTree>
      <p:nvGrpSpPr>
        <p:cNvPr id="1" name=""/>
        <p:cNvGrpSpPr/>
        <p:nvPr/>
      </p:nvGrpSpPr>
      <p:grpSpPr>
        <a:xfrm>
          <a:off x="0" y="0"/>
          <a:ext cx="0" cy="0"/>
          <a:chOff x="0" y="0"/>
          <a:chExt cx="0" cy="0"/>
        </a:xfrm>
      </p:grpSpPr>
      <p:sp>
        <p:nvSpPr>
          <p:cNvPr id="3" name="Freeform: Shape 2"/>
          <p:cNvSpPr/>
          <p:nvPr userDrawn="1"/>
        </p:nvSpPr>
        <p:spPr>
          <a:xfrm>
            <a:off x="1" y="-176981"/>
            <a:ext cx="12191999" cy="4291740"/>
          </a:xfrm>
          <a:custGeom>
            <a:avLst/>
            <a:gdLst>
              <a:gd name="connsiteX0" fmla="*/ 0 w 12191999"/>
              <a:gd name="connsiteY0" fmla="*/ 0 h 4291740"/>
              <a:gd name="connsiteX1" fmla="*/ 12191999 w 12191999"/>
              <a:gd name="connsiteY1" fmla="*/ 0 h 4291740"/>
              <a:gd name="connsiteX2" fmla="*/ 12191999 w 12191999"/>
              <a:gd name="connsiteY2" fmla="*/ 1244082 h 4291740"/>
              <a:gd name="connsiteX3" fmla="*/ 12191998 w 12191999"/>
              <a:gd name="connsiteY3" fmla="*/ 1244082 h 4291740"/>
              <a:gd name="connsiteX4" fmla="*/ 12191998 w 12191999"/>
              <a:gd name="connsiteY4" fmla="*/ 3713545 h 4291740"/>
              <a:gd name="connsiteX5" fmla="*/ 9905998 w 12191999"/>
              <a:gd name="connsiteY5" fmla="*/ 4122524 h 4291740"/>
              <a:gd name="connsiteX6" fmla="*/ 9905998 w 12191999"/>
              <a:gd name="connsiteY6" fmla="*/ 4125232 h 4291740"/>
              <a:gd name="connsiteX7" fmla="*/ 9857087 w 12191999"/>
              <a:gd name="connsiteY7" fmla="*/ 4136195 h 4291740"/>
              <a:gd name="connsiteX8" fmla="*/ 9690569 w 12191999"/>
              <a:gd name="connsiteY8" fmla="*/ 4182739 h 4291740"/>
              <a:gd name="connsiteX9" fmla="*/ 8839877 w 12191999"/>
              <a:gd name="connsiteY9" fmla="*/ 4291723 h 4291740"/>
              <a:gd name="connsiteX10" fmla="*/ 8765196 w 12191999"/>
              <a:gd name="connsiteY10" fmla="*/ 4290006 h 4291740"/>
              <a:gd name="connsiteX11" fmla="*/ 8717158 w 12191999"/>
              <a:gd name="connsiteY11" fmla="*/ 4291490 h 4291740"/>
              <a:gd name="connsiteX12" fmla="*/ 7673594 w 12191999"/>
              <a:gd name="connsiteY12" fmla="*/ 4138313 h 4291740"/>
              <a:gd name="connsiteX13" fmla="*/ 7659974 w 12191999"/>
              <a:gd name="connsiteY13" fmla="*/ 4134175 h 4291740"/>
              <a:gd name="connsiteX14" fmla="*/ 7619998 w 12191999"/>
              <a:gd name="connsiteY14" fmla="*/ 4125232 h 4291740"/>
              <a:gd name="connsiteX15" fmla="*/ 7619998 w 12191999"/>
              <a:gd name="connsiteY15" fmla="*/ 4122032 h 4291740"/>
              <a:gd name="connsiteX16" fmla="*/ 7465547 w 12191999"/>
              <a:gd name="connsiteY16" fmla="*/ 4075115 h 4291740"/>
              <a:gd name="connsiteX17" fmla="*/ 5541753 w 12191999"/>
              <a:gd name="connsiteY17" fmla="*/ 3716264 h 4291740"/>
              <a:gd name="connsiteX18" fmla="*/ 5333999 w 12191999"/>
              <a:gd name="connsiteY18" fmla="*/ 3713545 h 4291740"/>
              <a:gd name="connsiteX19" fmla="*/ 5091621 w 12191999"/>
              <a:gd name="connsiteY19" fmla="*/ 3716264 h 4291740"/>
              <a:gd name="connsiteX20" fmla="*/ 235032 w 12191999"/>
              <a:gd name="connsiteY20" fmla="*/ 4170386 h 4291740"/>
              <a:gd name="connsiteX21" fmla="*/ 0 w 12191999"/>
              <a:gd name="connsiteY21" fmla="*/ 4125232 h 429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1999" h="4291740">
                <a:moveTo>
                  <a:pt x="0" y="0"/>
                </a:moveTo>
                <a:lnTo>
                  <a:pt x="12191999" y="0"/>
                </a:lnTo>
                <a:lnTo>
                  <a:pt x="12191999" y="1244082"/>
                </a:lnTo>
                <a:lnTo>
                  <a:pt x="12191998" y="1244082"/>
                </a:lnTo>
                <a:lnTo>
                  <a:pt x="12191998" y="3713545"/>
                </a:lnTo>
                <a:cubicBezTo>
                  <a:pt x="11048998" y="3713545"/>
                  <a:pt x="10477498" y="3951890"/>
                  <a:pt x="9905998" y="4122524"/>
                </a:cubicBezTo>
                <a:lnTo>
                  <a:pt x="9905998" y="4125232"/>
                </a:lnTo>
                <a:lnTo>
                  <a:pt x="9857087" y="4136195"/>
                </a:lnTo>
                <a:lnTo>
                  <a:pt x="9690569" y="4182739"/>
                </a:lnTo>
                <a:cubicBezTo>
                  <a:pt x="9436631" y="4247894"/>
                  <a:pt x="9169020" y="4292764"/>
                  <a:pt x="8839877" y="4291723"/>
                </a:cubicBezTo>
                <a:lnTo>
                  <a:pt x="8765196" y="4290006"/>
                </a:lnTo>
                <a:lnTo>
                  <a:pt x="8717158" y="4291490"/>
                </a:lnTo>
                <a:cubicBezTo>
                  <a:pt x="8302351" y="4296392"/>
                  <a:pt x="7985321" y="4228826"/>
                  <a:pt x="7673594" y="4138313"/>
                </a:cubicBezTo>
                <a:lnTo>
                  <a:pt x="7659974" y="4134175"/>
                </a:lnTo>
                <a:lnTo>
                  <a:pt x="7619998" y="4125232"/>
                </a:lnTo>
                <a:lnTo>
                  <a:pt x="7619998" y="4122032"/>
                </a:lnTo>
                <a:lnTo>
                  <a:pt x="7465547" y="4075115"/>
                </a:lnTo>
                <a:cubicBezTo>
                  <a:pt x="6977201" y="3922257"/>
                  <a:pt x="6451962" y="3740504"/>
                  <a:pt x="5541753" y="3716264"/>
                </a:cubicBezTo>
                <a:lnTo>
                  <a:pt x="5333999" y="3713545"/>
                </a:lnTo>
                <a:lnTo>
                  <a:pt x="5091621" y="3716264"/>
                </a:lnTo>
                <a:cubicBezTo>
                  <a:pt x="2740246" y="3769940"/>
                  <a:pt x="2590994" y="4595906"/>
                  <a:pt x="235032" y="4170386"/>
                </a:cubicBezTo>
                <a:lnTo>
                  <a:pt x="0" y="4125232"/>
                </a:lnTo>
                <a:close/>
              </a:path>
            </a:pathLst>
          </a:custGeom>
          <a:solidFill>
            <a:srgbClr val="9D4D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87681" y="1156519"/>
            <a:ext cx="9199044" cy="5146631"/>
          </a:xfrm>
          <a:prstGeom prst="rect">
            <a:avLst/>
          </a:prstGeom>
        </p:spPr>
      </p:pic>
      <p:sp>
        <p:nvSpPr>
          <p:cNvPr id="8" name="Picture Placeholder 7"/>
          <p:cNvSpPr>
            <a:spLocks noGrp="1"/>
          </p:cNvSpPr>
          <p:nvPr>
            <p:ph type="pic" sz="quarter" idx="10"/>
          </p:nvPr>
        </p:nvSpPr>
        <p:spPr>
          <a:xfrm>
            <a:off x="4930140" y="1410612"/>
            <a:ext cx="5801591" cy="3627203"/>
          </a:xfrm>
          <a:custGeom>
            <a:avLst/>
            <a:gdLst>
              <a:gd name="connsiteX0" fmla="*/ 0 w 5778698"/>
              <a:gd name="connsiteY0" fmla="*/ 0 h 3627202"/>
              <a:gd name="connsiteX1" fmla="*/ 5778698 w 5778698"/>
              <a:gd name="connsiteY1" fmla="*/ 0 h 3627202"/>
              <a:gd name="connsiteX2" fmla="*/ 5778698 w 5778698"/>
              <a:gd name="connsiteY2" fmla="*/ 3627202 h 3627202"/>
              <a:gd name="connsiteX3" fmla="*/ 0 w 5778698"/>
              <a:gd name="connsiteY3" fmla="*/ 3627202 h 3627202"/>
            </a:gdLst>
            <a:ahLst/>
            <a:cxnLst>
              <a:cxn ang="0">
                <a:pos x="connsiteX0" y="connsiteY0"/>
              </a:cxn>
              <a:cxn ang="0">
                <a:pos x="connsiteX1" y="connsiteY1"/>
              </a:cxn>
              <a:cxn ang="0">
                <a:pos x="connsiteX2" y="connsiteY2"/>
              </a:cxn>
              <a:cxn ang="0">
                <a:pos x="connsiteX3" y="connsiteY3"/>
              </a:cxn>
            </a:cxnLst>
            <a:rect l="l" t="t" r="r" b="b"/>
            <a:pathLst>
              <a:path w="5778698" h="3627202">
                <a:moveTo>
                  <a:pt x="0" y="0"/>
                </a:moveTo>
                <a:lnTo>
                  <a:pt x="5778698" y="0"/>
                </a:lnTo>
                <a:lnTo>
                  <a:pt x="5778698" y="3627202"/>
                </a:lnTo>
                <a:lnTo>
                  <a:pt x="0" y="3627202"/>
                </a:lnTo>
                <a:close/>
              </a:path>
            </a:pathLst>
          </a:custGeom>
          <a:pattFill prst="ltUpDiag">
            <a:fgClr>
              <a:schemeClr val="bg1">
                <a:lumMod val="75000"/>
              </a:schemeClr>
            </a:fgClr>
            <a:bgClr>
              <a:schemeClr val="bg1">
                <a:lumMod val="95000"/>
              </a:schemeClr>
            </a:bgClr>
          </a:pattFill>
        </p:spPr>
        <p:txBody>
          <a:bodyPr wrap="square">
            <a:noAutofit/>
          </a:bodyPr>
          <a:lstStyle>
            <a:lvl1pPr>
              <a:defRPr lang="en-US" sz="1400" b="1" i="1" dirty="0"/>
            </a:lvl1pPr>
          </a:lstStyle>
          <a:p>
            <a:pPr marL="0" lvl="0" indent="0">
              <a:buNone/>
            </a:pP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Tm="3000">
        <p:randomBar dir="vert"/>
      </p:transition>
    </mc:Choice>
    <mc:Fallback xmlns="">
      <p:transition spd="slow" advTm="3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1+#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750" fill="hold"/>
                                        <p:tgtEl>
                                          <p:spTgt spid="5"/>
                                        </p:tgtEl>
                                        <p:attrNameLst>
                                          <p:attrName>ppt_x</p:attrName>
                                        </p:attrNameLst>
                                      </p:cBhvr>
                                      <p:tavLst>
                                        <p:tav tm="0">
                                          <p:val>
                                            <p:strVal val="1+#ppt_w/2"/>
                                          </p:val>
                                        </p:tav>
                                        <p:tav tm="100000">
                                          <p:val>
                                            <p:strVal val="#ppt_x"/>
                                          </p:val>
                                        </p:tav>
                                      </p:tavLst>
                                    </p:anim>
                                    <p:anim calcmode="lin" valueType="num">
                                      <p:cBhvr additive="base">
                                        <p:cTn id="12"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空白">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图片占位符 5"/>
          <p:cNvSpPr>
            <a:spLocks noGrp="1"/>
          </p:cNvSpPr>
          <p:nvPr>
            <p:ph type="pic" sz="quarter" idx="10"/>
          </p:nvPr>
        </p:nvSpPr>
        <p:spPr>
          <a:xfrm>
            <a:off x="535808" y="449028"/>
            <a:ext cx="11120386" cy="5959944"/>
          </a:xfrm>
          <a:custGeom>
            <a:avLst/>
            <a:gdLst>
              <a:gd name="connsiteX0" fmla="*/ 0 w 11120386"/>
              <a:gd name="connsiteY0" fmla="*/ 0 h 5959944"/>
              <a:gd name="connsiteX1" fmla="*/ 11120386 w 11120386"/>
              <a:gd name="connsiteY1" fmla="*/ 0 h 5959944"/>
              <a:gd name="connsiteX2" fmla="*/ 11120386 w 11120386"/>
              <a:gd name="connsiteY2" fmla="*/ 5959944 h 5959944"/>
              <a:gd name="connsiteX3" fmla="*/ 0 w 11120386"/>
              <a:gd name="connsiteY3" fmla="*/ 5959944 h 5959944"/>
            </a:gdLst>
            <a:ahLst/>
            <a:cxnLst>
              <a:cxn ang="0">
                <a:pos x="connsiteX0" y="connsiteY0"/>
              </a:cxn>
              <a:cxn ang="0">
                <a:pos x="connsiteX1" y="connsiteY1"/>
              </a:cxn>
              <a:cxn ang="0">
                <a:pos x="connsiteX2" y="connsiteY2"/>
              </a:cxn>
              <a:cxn ang="0">
                <a:pos x="connsiteX3" y="connsiteY3"/>
              </a:cxn>
            </a:cxnLst>
            <a:rect l="l" t="t" r="r" b="b"/>
            <a:pathLst>
              <a:path w="11120386" h="5959944">
                <a:moveTo>
                  <a:pt x="0" y="0"/>
                </a:moveTo>
                <a:lnTo>
                  <a:pt x="11120386" y="0"/>
                </a:lnTo>
                <a:lnTo>
                  <a:pt x="11120386" y="5959944"/>
                </a:lnTo>
                <a:lnTo>
                  <a:pt x="0" y="5959944"/>
                </a:lnTo>
                <a:close/>
              </a:path>
            </a:pathLst>
          </a:custGeom>
          <a:solidFill>
            <a:schemeClr val="accent1"/>
          </a:solidFill>
          <a:effectLst>
            <a:outerShdw blurRad="241300" sx="102000" sy="102000" algn="ctr" rotWithShape="0">
              <a:prstClr val="black">
                <a:alpha val="40000"/>
              </a:prstClr>
            </a:outerShdw>
          </a:effectLst>
        </p:spPr>
        <p:txBody>
          <a:bodyPr wrap="square">
            <a:no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randomBar dir="vert"/>
      </p:transition>
    </mc:Choice>
    <mc:Fallback xmlns="">
      <p:transition spd="slow" advTm="3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5BF0440E-6E44-4F7C-A89A-ACA9AD20325B}" type="datetimeFigureOut">
              <a:rPr lang="zh-CN" altLang="en-US" smtClean="0"/>
              <a:t>2024/9/8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99A9F7-509E-44FE-990E-4BDABC366CA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randomBar dir="vert"/>
      </p:transition>
    </mc:Choice>
    <mc:Fallback xmlns="">
      <p:transition spd="slow" advTm="3000">
        <p:randomBar dir="vert"/>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1" y="0"/>
            <a:ext cx="12191999" cy="6858000"/>
          </a:xfrm>
          <a:prstGeom prst="rect">
            <a:avLst/>
          </a:prstGeom>
        </p:spPr>
        <p:txBody>
          <a:bodyPr anchor="ctr"/>
          <a:lstStyle>
            <a:lvl1pPr>
              <a:defRPr sz="400"/>
            </a:lvl1pPr>
          </a:lstStyle>
          <a:p>
            <a:r>
              <a:rPr lang="en-US" dirty="0"/>
              <a:t>+</a:t>
            </a:r>
          </a:p>
        </p:txBody>
      </p:sp>
    </p:spTree>
  </p:cSld>
  <p:clrMapOvr>
    <a:masterClrMapping/>
  </p:clrMapOvr>
  <mc:AlternateContent xmlns:mc="http://schemas.openxmlformats.org/markup-compatibility/2006" xmlns:p14="http://schemas.microsoft.com/office/powerpoint/2010/main">
    <mc:Choice Requires="p14">
      <p:transition spd="slow" p14:dur="2000" advTm="3000">
        <p:randomBar dir="vert"/>
      </p:transition>
    </mc:Choice>
    <mc:Fallback xmlns="">
      <p:transition spd="slow" advTm="3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8401050" y="1905000"/>
            <a:ext cx="2552700" cy="3028950"/>
          </a:xfrm>
          <a:prstGeom prst="rect">
            <a:avLst/>
          </a:prstGeom>
          <a:solidFill>
            <a:schemeClr val="bg1">
              <a:lumMod val="85000"/>
            </a:schemeClr>
          </a:solidFill>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Tm="3000">
        <p:randomBar dir="vert"/>
      </p:transition>
    </mc:Choice>
    <mc:Fallback xmlns="">
      <p:transition spd="slow" advTm="3000">
        <p:randomBar dir="vert"/>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168432" y="1871003"/>
            <a:ext cx="3635924" cy="4471743"/>
          </a:xfrm>
          <a:custGeom>
            <a:avLst/>
            <a:gdLst>
              <a:gd name="connsiteX0" fmla="*/ 0 w 3635829"/>
              <a:gd name="connsiteY0" fmla="*/ 0 h 4471743"/>
              <a:gd name="connsiteX1" fmla="*/ 3635829 w 3635829"/>
              <a:gd name="connsiteY1" fmla="*/ 0 h 4471743"/>
              <a:gd name="connsiteX2" fmla="*/ 3635829 w 3635829"/>
              <a:gd name="connsiteY2" fmla="*/ 4471743 h 4471743"/>
              <a:gd name="connsiteX3" fmla="*/ 0 w 3635829"/>
              <a:gd name="connsiteY3" fmla="*/ 4471743 h 4471743"/>
            </a:gdLst>
            <a:ahLst/>
            <a:cxnLst>
              <a:cxn ang="0">
                <a:pos x="connsiteX0" y="connsiteY0"/>
              </a:cxn>
              <a:cxn ang="0">
                <a:pos x="connsiteX1" y="connsiteY1"/>
              </a:cxn>
              <a:cxn ang="0">
                <a:pos x="connsiteX2" y="connsiteY2"/>
              </a:cxn>
              <a:cxn ang="0">
                <a:pos x="connsiteX3" y="connsiteY3"/>
              </a:cxn>
            </a:cxnLst>
            <a:rect l="l" t="t" r="r" b="b"/>
            <a:pathLst>
              <a:path w="3635829" h="4471743">
                <a:moveTo>
                  <a:pt x="0" y="0"/>
                </a:moveTo>
                <a:lnTo>
                  <a:pt x="3635829" y="0"/>
                </a:lnTo>
                <a:lnTo>
                  <a:pt x="3635829" y="4471743"/>
                </a:lnTo>
                <a:lnTo>
                  <a:pt x="0" y="4471743"/>
                </a:lnTo>
                <a:close/>
              </a:path>
            </a:pathLst>
          </a:custGeom>
          <a:solidFill>
            <a:schemeClr val="bg1"/>
          </a:solidFill>
          <a:ln w="28575" cap="sq">
            <a:solidFill>
              <a:schemeClr val="bg1"/>
            </a:solidFill>
            <a:miter lim="800000"/>
          </a:ln>
          <a:effectLst>
            <a:outerShdw blurRad="139700" dist="38100" dir="2700000" algn="tl" rotWithShape="0">
              <a:prstClr val="black">
                <a:alpha val="38000"/>
              </a:prstClr>
            </a:outerShdw>
          </a:effectLst>
        </p:spPr>
        <p:txBody>
          <a:bodyPr wrap="square">
            <a:noAutofit/>
          </a:bodyPr>
          <a:lstStyle>
            <a:lvl1pPr>
              <a:defRPr lang="zh-CN" altLang="en-US"/>
            </a:lvl1pPr>
          </a:lstStyle>
          <a:p>
            <a:pPr lvl="0"/>
            <a:endParaRPr lang="zh-CN" altLang="en-US"/>
          </a:p>
        </p:txBody>
      </p:sp>
      <p:sp>
        <p:nvSpPr>
          <p:cNvPr id="11" name="图片占位符 10"/>
          <p:cNvSpPr>
            <a:spLocks noGrp="1"/>
          </p:cNvSpPr>
          <p:nvPr>
            <p:ph type="pic" sz="quarter" idx="11"/>
          </p:nvPr>
        </p:nvSpPr>
        <p:spPr>
          <a:xfrm>
            <a:off x="4991233" y="667658"/>
            <a:ext cx="6032657" cy="2818492"/>
          </a:xfrm>
          <a:custGeom>
            <a:avLst/>
            <a:gdLst>
              <a:gd name="connsiteX0" fmla="*/ 0 w 6032499"/>
              <a:gd name="connsiteY0" fmla="*/ 0 h 2818492"/>
              <a:gd name="connsiteX1" fmla="*/ 6032499 w 6032499"/>
              <a:gd name="connsiteY1" fmla="*/ 0 h 2818492"/>
              <a:gd name="connsiteX2" fmla="*/ 6032499 w 6032499"/>
              <a:gd name="connsiteY2" fmla="*/ 2818492 h 2818492"/>
              <a:gd name="connsiteX3" fmla="*/ 0 w 6032499"/>
              <a:gd name="connsiteY3" fmla="*/ 2818492 h 2818492"/>
            </a:gdLst>
            <a:ahLst/>
            <a:cxnLst>
              <a:cxn ang="0">
                <a:pos x="connsiteX0" y="connsiteY0"/>
              </a:cxn>
              <a:cxn ang="0">
                <a:pos x="connsiteX1" y="connsiteY1"/>
              </a:cxn>
              <a:cxn ang="0">
                <a:pos x="connsiteX2" y="connsiteY2"/>
              </a:cxn>
              <a:cxn ang="0">
                <a:pos x="connsiteX3" y="connsiteY3"/>
              </a:cxn>
            </a:cxnLst>
            <a:rect l="l" t="t" r="r" b="b"/>
            <a:pathLst>
              <a:path w="6032499" h="2818492">
                <a:moveTo>
                  <a:pt x="0" y="0"/>
                </a:moveTo>
                <a:lnTo>
                  <a:pt x="6032499" y="0"/>
                </a:lnTo>
                <a:lnTo>
                  <a:pt x="6032499" y="2818492"/>
                </a:lnTo>
                <a:lnTo>
                  <a:pt x="0" y="2818492"/>
                </a:lnTo>
                <a:close/>
              </a:path>
            </a:pathLst>
          </a:custGeom>
          <a:solidFill>
            <a:schemeClr val="bg1"/>
          </a:solidFill>
          <a:ln w="28575" cap="sq">
            <a:solidFill>
              <a:schemeClr val="bg1"/>
            </a:solidFill>
            <a:miter lim="800000"/>
          </a:ln>
          <a:effectLst>
            <a:outerShdw blurRad="139700" dist="38100" dir="2700000" algn="tl" rotWithShape="0">
              <a:prstClr val="black">
                <a:alpha val="38000"/>
              </a:prstClr>
            </a:outerShdw>
          </a:effectLst>
        </p:spPr>
        <p:txBody>
          <a:bodyPr wrap="square">
            <a:noAutofit/>
          </a:bodyPr>
          <a:lstStyle>
            <a:lvl1pPr>
              <a:defRPr lang="zh-CN" altLang="en-US"/>
            </a:lvl1pPr>
          </a:lstStyle>
          <a:p>
            <a:pPr lvl="0"/>
            <a:endParaRPr lang="zh-CN" altLang="en-US"/>
          </a:p>
        </p:txBody>
      </p:sp>
      <p:sp>
        <p:nvSpPr>
          <p:cNvPr id="12" name="图片占位符 11"/>
          <p:cNvSpPr>
            <a:spLocks noGrp="1"/>
          </p:cNvSpPr>
          <p:nvPr>
            <p:ph type="pic" sz="quarter" idx="12"/>
          </p:nvPr>
        </p:nvSpPr>
        <p:spPr>
          <a:xfrm>
            <a:off x="6096159" y="3657605"/>
            <a:ext cx="4927729" cy="2685141"/>
          </a:xfrm>
          <a:custGeom>
            <a:avLst/>
            <a:gdLst>
              <a:gd name="connsiteX0" fmla="*/ 0 w 4927600"/>
              <a:gd name="connsiteY0" fmla="*/ 0 h 2685141"/>
              <a:gd name="connsiteX1" fmla="*/ 4927600 w 4927600"/>
              <a:gd name="connsiteY1" fmla="*/ 0 h 2685141"/>
              <a:gd name="connsiteX2" fmla="*/ 4927600 w 4927600"/>
              <a:gd name="connsiteY2" fmla="*/ 2685141 h 2685141"/>
              <a:gd name="connsiteX3" fmla="*/ 0 w 4927600"/>
              <a:gd name="connsiteY3" fmla="*/ 2685141 h 2685141"/>
            </a:gdLst>
            <a:ahLst/>
            <a:cxnLst>
              <a:cxn ang="0">
                <a:pos x="connsiteX0" y="connsiteY0"/>
              </a:cxn>
              <a:cxn ang="0">
                <a:pos x="connsiteX1" y="connsiteY1"/>
              </a:cxn>
              <a:cxn ang="0">
                <a:pos x="connsiteX2" y="connsiteY2"/>
              </a:cxn>
              <a:cxn ang="0">
                <a:pos x="connsiteX3" y="connsiteY3"/>
              </a:cxn>
            </a:cxnLst>
            <a:rect l="l" t="t" r="r" b="b"/>
            <a:pathLst>
              <a:path w="4927600" h="2685141">
                <a:moveTo>
                  <a:pt x="0" y="0"/>
                </a:moveTo>
                <a:lnTo>
                  <a:pt x="4927600" y="0"/>
                </a:lnTo>
                <a:lnTo>
                  <a:pt x="4927600" y="2685141"/>
                </a:lnTo>
                <a:lnTo>
                  <a:pt x="0" y="2685141"/>
                </a:lnTo>
                <a:close/>
              </a:path>
            </a:pathLst>
          </a:custGeom>
          <a:solidFill>
            <a:schemeClr val="bg1"/>
          </a:solidFill>
          <a:ln w="28575" cap="sq">
            <a:solidFill>
              <a:schemeClr val="bg1"/>
            </a:solidFill>
            <a:miter lim="800000"/>
          </a:ln>
          <a:effectLst>
            <a:outerShdw blurRad="139700" dist="38100" dir="2700000" algn="tl" rotWithShape="0">
              <a:prstClr val="black">
                <a:alpha val="38000"/>
              </a:prstClr>
            </a:outerShdw>
          </a:effectLst>
        </p:spPr>
        <p:txBody>
          <a:bodyPr wrap="square">
            <a:noAutofit/>
          </a:bodyPr>
          <a:lstStyle>
            <a:lvl1pPr>
              <a:defRPr lang="zh-CN" altLang="en-US"/>
            </a:lvl1pPr>
          </a:lstStyle>
          <a:p>
            <a:pPr lvl="0"/>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randomBar dir="vert"/>
      </p:transition>
    </mc:Choice>
    <mc:Fallback xmlns="">
      <p:transition spd="slow" advTm="3000">
        <p:randomBar dir="vert"/>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p:randomBar dir="vert"/>
      </p:transition>
    </mc:Choice>
    <mc:Fallback xmlns="">
      <p:transition spd="slow" advTm="3000">
        <p:randomBar dir="vert"/>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a:prstGeom prst="rect">
            <a:avLst/>
          </a:prstGeom>
          <a:pattFill prst="pct5">
            <a:fgClr>
              <a:schemeClr val="accent1"/>
            </a:fgClr>
            <a:bgClr>
              <a:schemeClr val="bg1"/>
            </a:bgClr>
          </a:pattFill>
        </p:spPr>
        <p:txBody>
          <a:bodyPr/>
          <a:lstStyle>
            <a:lvl1pPr>
              <a:defRPr sz="1000"/>
            </a:lvl1p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Tm="3000">
        <p:randomBar dir="vert"/>
      </p:transition>
    </mc:Choice>
    <mc:Fallback xmlns="">
      <p:transition spd="slow" advTm="3000">
        <p:randomBar dir="vert"/>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sp>
        <p:nvSpPr>
          <p:cNvPr id="3" name="Freeform: Shape 2"/>
          <p:cNvSpPr/>
          <p:nvPr userDrawn="1"/>
        </p:nvSpPr>
        <p:spPr>
          <a:xfrm>
            <a:off x="1" y="-176981"/>
            <a:ext cx="12191999" cy="4291740"/>
          </a:xfrm>
          <a:custGeom>
            <a:avLst/>
            <a:gdLst>
              <a:gd name="connsiteX0" fmla="*/ 0 w 12191999"/>
              <a:gd name="connsiteY0" fmla="*/ 0 h 4291740"/>
              <a:gd name="connsiteX1" fmla="*/ 12191999 w 12191999"/>
              <a:gd name="connsiteY1" fmla="*/ 0 h 4291740"/>
              <a:gd name="connsiteX2" fmla="*/ 12191999 w 12191999"/>
              <a:gd name="connsiteY2" fmla="*/ 1244082 h 4291740"/>
              <a:gd name="connsiteX3" fmla="*/ 12191998 w 12191999"/>
              <a:gd name="connsiteY3" fmla="*/ 1244082 h 4291740"/>
              <a:gd name="connsiteX4" fmla="*/ 12191998 w 12191999"/>
              <a:gd name="connsiteY4" fmla="*/ 3713545 h 4291740"/>
              <a:gd name="connsiteX5" fmla="*/ 9905998 w 12191999"/>
              <a:gd name="connsiteY5" fmla="*/ 4122524 h 4291740"/>
              <a:gd name="connsiteX6" fmla="*/ 9905998 w 12191999"/>
              <a:gd name="connsiteY6" fmla="*/ 4125232 h 4291740"/>
              <a:gd name="connsiteX7" fmla="*/ 9857087 w 12191999"/>
              <a:gd name="connsiteY7" fmla="*/ 4136195 h 4291740"/>
              <a:gd name="connsiteX8" fmla="*/ 9690569 w 12191999"/>
              <a:gd name="connsiteY8" fmla="*/ 4182739 h 4291740"/>
              <a:gd name="connsiteX9" fmla="*/ 8839877 w 12191999"/>
              <a:gd name="connsiteY9" fmla="*/ 4291723 h 4291740"/>
              <a:gd name="connsiteX10" fmla="*/ 8765196 w 12191999"/>
              <a:gd name="connsiteY10" fmla="*/ 4290006 h 4291740"/>
              <a:gd name="connsiteX11" fmla="*/ 8717158 w 12191999"/>
              <a:gd name="connsiteY11" fmla="*/ 4291490 h 4291740"/>
              <a:gd name="connsiteX12" fmla="*/ 7673594 w 12191999"/>
              <a:gd name="connsiteY12" fmla="*/ 4138313 h 4291740"/>
              <a:gd name="connsiteX13" fmla="*/ 7659974 w 12191999"/>
              <a:gd name="connsiteY13" fmla="*/ 4134175 h 4291740"/>
              <a:gd name="connsiteX14" fmla="*/ 7619998 w 12191999"/>
              <a:gd name="connsiteY14" fmla="*/ 4125232 h 4291740"/>
              <a:gd name="connsiteX15" fmla="*/ 7619998 w 12191999"/>
              <a:gd name="connsiteY15" fmla="*/ 4122032 h 4291740"/>
              <a:gd name="connsiteX16" fmla="*/ 7465547 w 12191999"/>
              <a:gd name="connsiteY16" fmla="*/ 4075115 h 4291740"/>
              <a:gd name="connsiteX17" fmla="*/ 5541753 w 12191999"/>
              <a:gd name="connsiteY17" fmla="*/ 3716264 h 4291740"/>
              <a:gd name="connsiteX18" fmla="*/ 5333999 w 12191999"/>
              <a:gd name="connsiteY18" fmla="*/ 3713545 h 4291740"/>
              <a:gd name="connsiteX19" fmla="*/ 5091621 w 12191999"/>
              <a:gd name="connsiteY19" fmla="*/ 3716264 h 4291740"/>
              <a:gd name="connsiteX20" fmla="*/ 235032 w 12191999"/>
              <a:gd name="connsiteY20" fmla="*/ 4170386 h 4291740"/>
              <a:gd name="connsiteX21" fmla="*/ 0 w 12191999"/>
              <a:gd name="connsiteY21" fmla="*/ 4125232 h 429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1999" h="4291740">
                <a:moveTo>
                  <a:pt x="0" y="0"/>
                </a:moveTo>
                <a:lnTo>
                  <a:pt x="12191999" y="0"/>
                </a:lnTo>
                <a:lnTo>
                  <a:pt x="12191999" y="1244082"/>
                </a:lnTo>
                <a:lnTo>
                  <a:pt x="12191998" y="1244082"/>
                </a:lnTo>
                <a:lnTo>
                  <a:pt x="12191998" y="3713545"/>
                </a:lnTo>
                <a:cubicBezTo>
                  <a:pt x="11048998" y="3713545"/>
                  <a:pt x="10477498" y="3951890"/>
                  <a:pt x="9905998" y="4122524"/>
                </a:cubicBezTo>
                <a:lnTo>
                  <a:pt x="9905998" y="4125232"/>
                </a:lnTo>
                <a:lnTo>
                  <a:pt x="9857087" y="4136195"/>
                </a:lnTo>
                <a:lnTo>
                  <a:pt x="9690569" y="4182739"/>
                </a:lnTo>
                <a:cubicBezTo>
                  <a:pt x="9436631" y="4247894"/>
                  <a:pt x="9169020" y="4292764"/>
                  <a:pt x="8839877" y="4291723"/>
                </a:cubicBezTo>
                <a:lnTo>
                  <a:pt x="8765196" y="4290006"/>
                </a:lnTo>
                <a:lnTo>
                  <a:pt x="8717158" y="4291490"/>
                </a:lnTo>
                <a:cubicBezTo>
                  <a:pt x="8302351" y="4296392"/>
                  <a:pt x="7985321" y="4228826"/>
                  <a:pt x="7673594" y="4138313"/>
                </a:cubicBezTo>
                <a:lnTo>
                  <a:pt x="7659974" y="4134175"/>
                </a:lnTo>
                <a:lnTo>
                  <a:pt x="7619998" y="4125232"/>
                </a:lnTo>
                <a:lnTo>
                  <a:pt x="7619998" y="4122032"/>
                </a:lnTo>
                <a:lnTo>
                  <a:pt x="7465547" y="4075115"/>
                </a:lnTo>
                <a:cubicBezTo>
                  <a:pt x="6977201" y="3922257"/>
                  <a:pt x="6451962" y="3740504"/>
                  <a:pt x="5541753" y="3716264"/>
                </a:cubicBezTo>
                <a:lnTo>
                  <a:pt x="5333999" y="3713545"/>
                </a:lnTo>
                <a:lnTo>
                  <a:pt x="5091621" y="3716264"/>
                </a:lnTo>
                <a:cubicBezTo>
                  <a:pt x="2740246" y="3769940"/>
                  <a:pt x="2590994" y="4595906"/>
                  <a:pt x="235032" y="4170386"/>
                </a:cubicBezTo>
                <a:lnTo>
                  <a:pt x="0" y="4125232"/>
                </a:lnTo>
                <a:close/>
              </a:path>
            </a:pathLst>
          </a:custGeom>
          <a:solidFill>
            <a:srgbClr val="9D4D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87681" y="1156519"/>
            <a:ext cx="9199044" cy="5146631"/>
          </a:xfrm>
          <a:prstGeom prst="rect">
            <a:avLst/>
          </a:prstGeom>
        </p:spPr>
      </p:pic>
      <p:sp>
        <p:nvSpPr>
          <p:cNvPr id="8" name="Picture Placeholder 7"/>
          <p:cNvSpPr>
            <a:spLocks noGrp="1"/>
          </p:cNvSpPr>
          <p:nvPr>
            <p:ph type="pic" sz="quarter" idx="10"/>
          </p:nvPr>
        </p:nvSpPr>
        <p:spPr>
          <a:xfrm>
            <a:off x="4930140" y="1410612"/>
            <a:ext cx="5801591" cy="3627203"/>
          </a:xfrm>
          <a:custGeom>
            <a:avLst/>
            <a:gdLst>
              <a:gd name="connsiteX0" fmla="*/ 0 w 5778698"/>
              <a:gd name="connsiteY0" fmla="*/ 0 h 3627202"/>
              <a:gd name="connsiteX1" fmla="*/ 5778698 w 5778698"/>
              <a:gd name="connsiteY1" fmla="*/ 0 h 3627202"/>
              <a:gd name="connsiteX2" fmla="*/ 5778698 w 5778698"/>
              <a:gd name="connsiteY2" fmla="*/ 3627202 h 3627202"/>
              <a:gd name="connsiteX3" fmla="*/ 0 w 5778698"/>
              <a:gd name="connsiteY3" fmla="*/ 3627202 h 3627202"/>
            </a:gdLst>
            <a:ahLst/>
            <a:cxnLst>
              <a:cxn ang="0">
                <a:pos x="connsiteX0" y="connsiteY0"/>
              </a:cxn>
              <a:cxn ang="0">
                <a:pos x="connsiteX1" y="connsiteY1"/>
              </a:cxn>
              <a:cxn ang="0">
                <a:pos x="connsiteX2" y="connsiteY2"/>
              </a:cxn>
              <a:cxn ang="0">
                <a:pos x="connsiteX3" y="connsiteY3"/>
              </a:cxn>
            </a:cxnLst>
            <a:rect l="l" t="t" r="r" b="b"/>
            <a:pathLst>
              <a:path w="5778698" h="3627202">
                <a:moveTo>
                  <a:pt x="0" y="0"/>
                </a:moveTo>
                <a:lnTo>
                  <a:pt x="5778698" y="0"/>
                </a:lnTo>
                <a:lnTo>
                  <a:pt x="5778698" y="3627202"/>
                </a:lnTo>
                <a:lnTo>
                  <a:pt x="0" y="3627202"/>
                </a:lnTo>
                <a:close/>
              </a:path>
            </a:pathLst>
          </a:custGeom>
          <a:pattFill prst="ltUpDiag">
            <a:fgClr>
              <a:schemeClr val="bg1">
                <a:lumMod val="75000"/>
              </a:schemeClr>
            </a:fgClr>
            <a:bgClr>
              <a:schemeClr val="bg1">
                <a:lumMod val="95000"/>
              </a:schemeClr>
            </a:bgClr>
          </a:pattFill>
        </p:spPr>
        <p:txBody>
          <a:bodyPr wrap="square">
            <a:noAutofit/>
          </a:bodyPr>
          <a:lstStyle>
            <a:lvl1pPr>
              <a:defRPr lang="en-US" sz="1400" b="1" i="1" dirty="0"/>
            </a:lvl1pPr>
          </a:lstStyle>
          <a:p>
            <a:pPr marL="0" lvl="0" indent="0">
              <a:buNone/>
            </a:pP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Tm="3000">
        <p:randomBar dir="vert"/>
      </p:transition>
    </mc:Choice>
    <mc:Fallback xmlns="">
      <p:transition spd="slow" advTm="3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1+#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750" fill="hold"/>
                                        <p:tgtEl>
                                          <p:spTgt spid="5"/>
                                        </p:tgtEl>
                                        <p:attrNameLst>
                                          <p:attrName>ppt_x</p:attrName>
                                        </p:attrNameLst>
                                      </p:cBhvr>
                                      <p:tavLst>
                                        <p:tav tm="0">
                                          <p:val>
                                            <p:strVal val="1+#ppt_w/2"/>
                                          </p:val>
                                        </p:tav>
                                        <p:tav tm="100000">
                                          <p:val>
                                            <p:strVal val="#ppt_x"/>
                                          </p:val>
                                        </p:tav>
                                      </p:tavLst>
                                    </p:anim>
                                    <p:anim calcmode="lin" valueType="num">
                                      <p:cBhvr additive="base">
                                        <p:cTn id="12"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_空白">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图片占位符 5"/>
          <p:cNvSpPr>
            <a:spLocks noGrp="1"/>
          </p:cNvSpPr>
          <p:nvPr>
            <p:ph type="pic" sz="quarter" idx="10"/>
          </p:nvPr>
        </p:nvSpPr>
        <p:spPr>
          <a:xfrm>
            <a:off x="535808" y="449028"/>
            <a:ext cx="11120386" cy="5959944"/>
          </a:xfrm>
          <a:custGeom>
            <a:avLst/>
            <a:gdLst>
              <a:gd name="connsiteX0" fmla="*/ 0 w 11120386"/>
              <a:gd name="connsiteY0" fmla="*/ 0 h 5959944"/>
              <a:gd name="connsiteX1" fmla="*/ 11120386 w 11120386"/>
              <a:gd name="connsiteY1" fmla="*/ 0 h 5959944"/>
              <a:gd name="connsiteX2" fmla="*/ 11120386 w 11120386"/>
              <a:gd name="connsiteY2" fmla="*/ 5959944 h 5959944"/>
              <a:gd name="connsiteX3" fmla="*/ 0 w 11120386"/>
              <a:gd name="connsiteY3" fmla="*/ 5959944 h 5959944"/>
            </a:gdLst>
            <a:ahLst/>
            <a:cxnLst>
              <a:cxn ang="0">
                <a:pos x="connsiteX0" y="connsiteY0"/>
              </a:cxn>
              <a:cxn ang="0">
                <a:pos x="connsiteX1" y="connsiteY1"/>
              </a:cxn>
              <a:cxn ang="0">
                <a:pos x="connsiteX2" y="connsiteY2"/>
              </a:cxn>
              <a:cxn ang="0">
                <a:pos x="connsiteX3" y="connsiteY3"/>
              </a:cxn>
            </a:cxnLst>
            <a:rect l="l" t="t" r="r" b="b"/>
            <a:pathLst>
              <a:path w="11120386" h="5959944">
                <a:moveTo>
                  <a:pt x="0" y="0"/>
                </a:moveTo>
                <a:lnTo>
                  <a:pt x="11120386" y="0"/>
                </a:lnTo>
                <a:lnTo>
                  <a:pt x="11120386" y="5959944"/>
                </a:lnTo>
                <a:lnTo>
                  <a:pt x="0" y="5959944"/>
                </a:lnTo>
                <a:close/>
              </a:path>
            </a:pathLst>
          </a:custGeom>
          <a:solidFill>
            <a:schemeClr val="accent1"/>
          </a:solidFill>
          <a:effectLst>
            <a:outerShdw blurRad="241300" sx="102000" sy="102000" algn="ctr" rotWithShape="0">
              <a:prstClr val="black">
                <a:alpha val="40000"/>
              </a:prstClr>
            </a:outerShdw>
          </a:effectLst>
        </p:spPr>
        <p:txBody>
          <a:bodyPr wrap="square">
            <a:no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randomBar dir="vert"/>
      </p:transition>
    </mc:Choice>
    <mc:Fallback xmlns="">
      <p:transition spd="slow" advTm="3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1" y="0"/>
            <a:ext cx="12191999" cy="6858000"/>
          </a:xfrm>
          <a:prstGeom prst="rect">
            <a:avLst/>
          </a:prstGeom>
        </p:spPr>
        <p:txBody>
          <a:bodyPr anchor="ctr"/>
          <a:lstStyle>
            <a:lvl1pPr>
              <a:defRPr sz="400"/>
            </a:lvl1pPr>
          </a:lstStyle>
          <a:p>
            <a:r>
              <a:rPr lang="en-US" dirty="0"/>
              <a:t>+</a:t>
            </a:r>
          </a:p>
        </p:txBody>
      </p:sp>
    </p:spTree>
  </p:cSld>
  <p:clrMapOvr>
    <a:masterClrMapping/>
  </p:clrMapOvr>
  <mc:AlternateContent xmlns:mc="http://schemas.openxmlformats.org/markup-compatibility/2006" xmlns:p14="http://schemas.microsoft.com/office/powerpoint/2010/main">
    <mc:Choice Requires="p14">
      <p:transition spd="slow" p14:dur="2000" advTm="3000">
        <p:randomBar dir="vert"/>
      </p:transition>
    </mc:Choice>
    <mc:Fallback xmlns="">
      <p:transition spd="slow" advTm="3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5BF0440E-6E44-4F7C-A89A-ACA9AD20325B}" type="datetimeFigureOut">
              <a:rPr lang="zh-CN" altLang="en-US" smtClean="0"/>
              <a:t>2024/9/8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99A9F7-509E-44FE-990E-4BDABC366CA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randomBar dir="vert"/>
      </p:transition>
    </mc:Choice>
    <mc:Fallback xmlns="">
      <p:transition spd="slow" advTm="3000">
        <p:randomBar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BF0440E-6E44-4F7C-A89A-ACA9AD20325B}" type="datetimeFigureOut">
              <a:rPr lang="zh-CN" altLang="en-US" smtClean="0"/>
              <a:t>2024/9/8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99A9F7-509E-44FE-990E-4BDABC366CA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randomBar dir="vert"/>
      </p:transition>
    </mc:Choice>
    <mc:Fallback xmlns="">
      <p:transition spd="slow" advTm="3000">
        <p:randomBar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BF0440E-6E44-4F7C-A89A-ACA9AD20325B}" type="datetimeFigureOut">
              <a:rPr lang="zh-CN" altLang="en-US" smtClean="0"/>
              <a:t>2024/9/8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299A9F7-509E-44FE-990E-4BDABC366CA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randomBar dir="vert"/>
      </p:transition>
    </mc:Choice>
    <mc:Fallback xmlns="">
      <p:transition spd="slow" advTm="3000">
        <p:randomBar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BF0440E-6E44-4F7C-A89A-ACA9AD20325B}" type="datetimeFigureOut">
              <a:rPr lang="zh-CN" altLang="en-US" smtClean="0"/>
              <a:t>2024/9/8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99A9F7-509E-44FE-990E-4BDABC366CA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randomBar dir="vert"/>
      </p:transition>
    </mc:Choice>
    <mc:Fallback xmlns="">
      <p:transition spd="slow" advTm="3000">
        <p:randomBar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BF0440E-6E44-4F7C-A89A-ACA9AD20325B}" type="datetimeFigureOut">
              <a:rPr lang="zh-CN" altLang="en-US" smtClean="0"/>
              <a:t>2024/9/8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99A9F7-509E-44FE-990E-4BDABC366CA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randomBar dir="vert"/>
      </p:transition>
    </mc:Choice>
    <mc:Fallback xmlns="">
      <p:transition spd="slow" advTm="3000">
        <p:randomBar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theme" Target="../theme/theme3.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F0440E-6E44-4F7C-A89A-ACA9AD20325B}" type="datetimeFigureOut">
              <a:rPr lang="zh-CN" altLang="en-US" smtClean="0"/>
              <a:t>2024/9/8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99A9F7-509E-44FE-990E-4BDABC366CA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Tm="3000">
        <p:randomBar dir="vert"/>
      </p:transition>
    </mc:Choice>
    <mc:Fallback xmlns="">
      <p:transition spd="slow" advTm="3000">
        <p:randomBar dir="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F0440E-6E44-4F7C-A89A-ACA9AD20325B}" type="datetimeFigureOut">
              <a:rPr lang="zh-CN" altLang="en-US" smtClean="0"/>
              <a:t>2024/9/8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99A9F7-509E-44FE-990E-4BDABC366CA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mc:AlternateContent xmlns:mc="http://schemas.openxmlformats.org/markup-compatibility/2006" xmlns:p14="http://schemas.microsoft.com/office/powerpoint/2010/main">
    <mc:Choice Requires="p14">
      <p:transition spd="slow" p14:dur="2000" advTm="3000">
        <p:randomBar dir="vert"/>
      </p:transition>
    </mc:Choice>
    <mc:Fallback xmlns="">
      <p:transition spd="slow" advTm="3000">
        <p:randomBar dir="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7"/>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a:defRPr sz="1600">
                <a:solidFill>
                  <a:schemeClr val="tx1">
                    <a:tint val="75000"/>
                  </a:schemeClr>
                </a:solidFill>
                <a:ea typeface="思源黑体 CN Bold" panose="020B0800000000000000" pitchFamily="34" charset="-122"/>
                <a:cs typeface="字魂59号-创粗黑" panose="00000500000000000000" charset="-122"/>
              </a:defRPr>
            </a:lvl1pPr>
          </a:lstStyle>
          <a:p>
            <a:fld id="{530820CF-B880-4189-942D-D702A7CBA730}" type="datetimeFigureOut">
              <a:rPr lang="zh-CN" altLang="en-US" smtClean="0"/>
              <a:t>2024/9/8</a:t>
            </a:fld>
            <a:endParaRPr lang="zh-CN" altLang="en-US"/>
          </a:p>
        </p:txBody>
      </p:sp>
      <p:sp>
        <p:nvSpPr>
          <p:cNvPr id="5" name="页脚占位符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a:defRPr sz="1600">
                <a:solidFill>
                  <a:schemeClr val="tx1">
                    <a:tint val="75000"/>
                  </a:schemeClr>
                </a:solidFill>
                <a:ea typeface="思源黑体 CN Bold" panose="020B0800000000000000" pitchFamily="34" charset="-122"/>
                <a:cs typeface="字魂59号-创粗黑" panose="00000500000000000000" charset="-122"/>
              </a:defRPr>
            </a:lvl1pPr>
          </a:lstStyle>
          <a:p>
            <a:endParaRPr lang="zh-CN" altLang="en-US"/>
          </a:p>
        </p:txBody>
      </p:sp>
      <p:sp>
        <p:nvSpPr>
          <p:cNvPr id="6" name="灯片编号占位符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a:defRPr sz="1600">
                <a:solidFill>
                  <a:schemeClr val="tx1">
                    <a:tint val="75000"/>
                  </a:schemeClr>
                </a:solidFill>
                <a:ea typeface="思源黑体 CN Bold" panose="020B0800000000000000" pitchFamily="34" charset="-122"/>
                <a:cs typeface="字魂59号-创粗黑" panose="00000500000000000000" charset="-122"/>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5" r:id="rId12"/>
    <p:sldLayoutId id="2147483706" r:id="rId13"/>
    <p:sldLayoutId id="2147483707" r:id="rId14"/>
    <p:sldLayoutId id="2147483708" r:id="rId15"/>
    <p:sldLayoutId id="2147483709" r:id="rId16"/>
    <p:sldLayoutId id="2147483710" r:id="rId17"/>
    <p:sldLayoutId id="2147483711" r:id="rId18"/>
    <p:sldLayoutId id="2147483673" r:id="rId19"/>
    <p:sldLayoutId id="2147483674" r:id="rId20"/>
    <p:sldLayoutId id="2147483675" r:id="rId21"/>
    <p:sldLayoutId id="2147483676" r:id="rId22"/>
    <p:sldLayoutId id="2147483677" r:id="rId23"/>
    <p:sldLayoutId id="2147483678" r:id="rId24"/>
    <p:sldLayoutId id="2147483679" r:id="rId25"/>
  </p:sldLayoutIdLst>
  <mc:AlternateContent xmlns:mc="http://schemas.openxmlformats.org/markup-compatibility/2006" xmlns:p14="http://schemas.microsoft.com/office/powerpoint/2010/main">
    <mc:Choice Requires="p14">
      <p:transition spd="slow" p14:dur="2000" advTm="3000">
        <p:randomBar dir="vert"/>
      </p:transition>
    </mc:Choice>
    <mc:Fallback xmlns="">
      <p:transition spd="slow" advTm="3000">
        <p:randomBar dir="vert"/>
      </p:transition>
    </mc:Fallback>
  </mc:AlternateContent>
  <p:txStyles>
    <p:titleStyle>
      <a:lvl1pPr algn="ctr" defTabSz="1219200" rtl="0" eaLnBrk="1" latinLnBrk="0" hangingPunct="1">
        <a:spcBef>
          <a:spcPct val="0"/>
        </a:spcBef>
        <a:buNone/>
        <a:defRPr sz="5865" kern="1200">
          <a:solidFill>
            <a:schemeClr val="tx1"/>
          </a:solidFill>
          <a:latin typeface="+mj-lt"/>
          <a:ea typeface="思源黑体 CN Bold" panose="020B0800000000000000" pitchFamily="34" charset="-122"/>
          <a:cs typeface="字魂59号-创粗黑" panose="00000500000000000000" charset="-122"/>
        </a:defRPr>
      </a:lvl1pPr>
    </p:titleStyle>
    <p:bodyStyle>
      <a:lvl1pPr marL="457200" indent="-457200" algn="l" defTabSz="1219200" rtl="0" eaLnBrk="1" latinLnBrk="0" hangingPunct="1">
        <a:spcBef>
          <a:spcPts val="130"/>
        </a:spcBef>
        <a:buFont typeface="Arial" panose="020B0604020202020204" pitchFamily="34" charset="0"/>
        <a:buChar char="•"/>
        <a:defRPr sz="4265" kern="1200">
          <a:solidFill>
            <a:schemeClr val="tx1"/>
          </a:solidFill>
          <a:latin typeface="+mn-lt"/>
          <a:ea typeface="思源黑体 CN Bold" panose="020B0800000000000000" pitchFamily="34" charset="-122"/>
          <a:cs typeface="字魂59号-创粗黑" panose="00000500000000000000" charset="-122"/>
        </a:defRPr>
      </a:lvl1pPr>
      <a:lvl2pPr marL="990600" indent="-381000" algn="l" defTabSz="1219200" rtl="0" eaLnBrk="1" latinLnBrk="0" hangingPunct="1">
        <a:spcBef>
          <a:spcPts val="130"/>
        </a:spcBef>
        <a:buFont typeface="Arial" panose="020B0604020202020204" pitchFamily="34" charset="0"/>
        <a:buChar char="–"/>
        <a:defRPr sz="3735" kern="1200">
          <a:solidFill>
            <a:schemeClr val="tx1"/>
          </a:solidFill>
          <a:latin typeface="+mn-lt"/>
          <a:ea typeface="思源黑体 CN Bold" panose="020B0800000000000000" pitchFamily="34" charset="-122"/>
          <a:cs typeface="字魂59号-创粗黑" panose="00000500000000000000" charset="-122"/>
        </a:defRPr>
      </a:lvl2pPr>
      <a:lvl3pPr marL="1524000" indent="-304800" algn="l" defTabSz="1219200" rtl="0" eaLnBrk="1" latinLnBrk="0" hangingPunct="1">
        <a:spcBef>
          <a:spcPts val="130"/>
        </a:spcBef>
        <a:buFont typeface="Arial" panose="020B0604020202020204" pitchFamily="34" charset="0"/>
        <a:buChar char="•"/>
        <a:defRPr sz="3200" kern="1200">
          <a:solidFill>
            <a:schemeClr val="tx1"/>
          </a:solidFill>
          <a:latin typeface="+mn-lt"/>
          <a:ea typeface="思源黑体 CN Bold" panose="020B0800000000000000" pitchFamily="34" charset="-122"/>
          <a:cs typeface="字魂59号-创粗黑" panose="00000500000000000000" charset="-122"/>
        </a:defRPr>
      </a:lvl3pPr>
      <a:lvl4pPr marL="21336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思源黑体 CN Bold" panose="020B0800000000000000" pitchFamily="34" charset="-122"/>
          <a:cs typeface="字魂59号-创粗黑" panose="00000500000000000000" charset="-122"/>
        </a:defRPr>
      </a:lvl4pPr>
      <a:lvl5pPr marL="27432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思源黑体 CN Bold" panose="020B0800000000000000" pitchFamily="34" charset="-122"/>
          <a:cs typeface="字魂59号-创粗黑" panose="00000500000000000000" charset="-122"/>
        </a:defRPr>
      </a:lvl5pPr>
      <a:lvl6pPr marL="33528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4" name="图片 3" descr="55"/>
          <p:cNvPicPr>
            <a:picLocks noChangeAspect="1"/>
          </p:cNvPicPr>
          <p:nvPr/>
        </p:nvPicPr>
        <p:blipFill>
          <a:blip r:embed="rId3"/>
          <a:stretch>
            <a:fillRect/>
          </a:stretch>
        </p:blipFill>
        <p:spPr>
          <a:xfrm>
            <a:off x="0" y="0"/>
            <a:ext cx="6751955" cy="6858000"/>
          </a:xfrm>
          <a:prstGeom prst="rect">
            <a:avLst/>
          </a:prstGeom>
        </p:spPr>
      </p:pic>
      <p:pic>
        <p:nvPicPr>
          <p:cNvPr id="12" name="图片 11" descr="53"/>
          <p:cNvPicPr>
            <a:picLocks noChangeAspect="1"/>
          </p:cNvPicPr>
          <p:nvPr/>
        </p:nvPicPr>
        <p:blipFill>
          <a:blip r:embed="rId4"/>
          <a:srcRect l="2626" t="83390" r="84350" b="-432"/>
          <a:stretch>
            <a:fillRect/>
          </a:stretch>
        </p:blipFill>
        <p:spPr>
          <a:xfrm>
            <a:off x="303530" y="4702175"/>
            <a:ext cx="1896745" cy="1160145"/>
          </a:xfrm>
          <a:prstGeom prst="rect">
            <a:avLst/>
          </a:prstGeom>
        </p:spPr>
      </p:pic>
      <p:pic>
        <p:nvPicPr>
          <p:cNvPr id="5" name="图片 4" descr="54"/>
          <p:cNvPicPr>
            <a:picLocks noChangeAspect="1"/>
          </p:cNvPicPr>
          <p:nvPr/>
        </p:nvPicPr>
        <p:blipFill>
          <a:blip r:embed="rId5"/>
          <a:stretch>
            <a:fillRect/>
          </a:stretch>
        </p:blipFill>
        <p:spPr>
          <a:xfrm>
            <a:off x="8414385" y="3705860"/>
            <a:ext cx="3777615" cy="3152140"/>
          </a:xfrm>
          <a:prstGeom prst="rect">
            <a:avLst/>
          </a:prstGeom>
        </p:spPr>
      </p:pic>
      <p:pic>
        <p:nvPicPr>
          <p:cNvPr id="6" name="图片 5" descr="53"/>
          <p:cNvPicPr>
            <a:picLocks noChangeAspect="1"/>
          </p:cNvPicPr>
          <p:nvPr/>
        </p:nvPicPr>
        <p:blipFill>
          <a:blip r:embed="rId4"/>
          <a:srcRect t="-592" r="88251" b="78218"/>
          <a:stretch>
            <a:fillRect/>
          </a:stretch>
        </p:blipFill>
        <p:spPr>
          <a:xfrm>
            <a:off x="0" y="-31115"/>
            <a:ext cx="1965325" cy="1750060"/>
          </a:xfrm>
          <a:prstGeom prst="rect">
            <a:avLst/>
          </a:prstGeom>
        </p:spPr>
      </p:pic>
      <p:pic>
        <p:nvPicPr>
          <p:cNvPr id="10" name="图片 9" descr="51"/>
          <p:cNvPicPr>
            <a:picLocks noChangeAspect="1"/>
          </p:cNvPicPr>
          <p:nvPr/>
        </p:nvPicPr>
        <p:blipFill>
          <a:blip r:embed="rId6"/>
          <a:stretch>
            <a:fillRect/>
          </a:stretch>
        </p:blipFill>
        <p:spPr>
          <a:xfrm>
            <a:off x="751840" y="924560"/>
            <a:ext cx="10762615" cy="5256530"/>
          </a:xfrm>
          <a:prstGeom prst="rect">
            <a:avLst/>
          </a:prstGeom>
        </p:spPr>
      </p:pic>
      <p:pic>
        <p:nvPicPr>
          <p:cNvPr id="13" name="图片 12" descr="53"/>
          <p:cNvPicPr>
            <a:picLocks noChangeAspect="1"/>
          </p:cNvPicPr>
          <p:nvPr/>
        </p:nvPicPr>
        <p:blipFill>
          <a:blip r:embed="rId4"/>
          <a:srcRect l="43706" b="65591"/>
          <a:stretch>
            <a:fillRect/>
          </a:stretch>
        </p:blipFill>
        <p:spPr>
          <a:xfrm>
            <a:off x="3566658" y="843915"/>
            <a:ext cx="6768465" cy="1934210"/>
          </a:xfrm>
          <a:prstGeom prst="rect">
            <a:avLst/>
          </a:prstGeom>
        </p:spPr>
      </p:pic>
      <p:pic>
        <p:nvPicPr>
          <p:cNvPr id="14" name="图片 13" descr="53"/>
          <p:cNvPicPr>
            <a:picLocks noChangeAspect="1"/>
          </p:cNvPicPr>
          <p:nvPr/>
        </p:nvPicPr>
        <p:blipFill>
          <a:blip r:embed="rId4"/>
          <a:srcRect l="86919" t="53612" r="852" b="28616"/>
          <a:stretch>
            <a:fillRect/>
          </a:stretch>
        </p:blipFill>
        <p:spPr>
          <a:xfrm>
            <a:off x="9730105" y="3971290"/>
            <a:ext cx="1331595" cy="904875"/>
          </a:xfrm>
          <a:prstGeom prst="rect">
            <a:avLst/>
          </a:prstGeom>
        </p:spPr>
      </p:pic>
      <p:sp>
        <p:nvSpPr>
          <p:cNvPr id="16" name="文本框 15"/>
          <p:cNvSpPr txBox="1"/>
          <p:nvPr/>
        </p:nvSpPr>
        <p:spPr>
          <a:xfrm>
            <a:off x="7879939" y="2571060"/>
            <a:ext cx="2659866" cy="276999"/>
          </a:xfrm>
          <a:prstGeom prst="rect">
            <a:avLst/>
          </a:prstGeom>
          <a:noFill/>
        </p:spPr>
        <p:txBody>
          <a:bodyPr wrap="square" rtlCol="0">
            <a:spAutoFit/>
          </a:bodyPr>
          <a:lstStyle/>
          <a:p>
            <a:pPr algn="dist"/>
            <a:endParaRPr lang="zh-CN" altLang="en-US" sz="12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sp>
        <p:nvSpPr>
          <p:cNvPr id="7" name="文本框 6"/>
          <p:cNvSpPr txBox="1"/>
          <p:nvPr/>
        </p:nvSpPr>
        <p:spPr>
          <a:xfrm>
            <a:off x="6369231" y="5240087"/>
            <a:ext cx="4832350" cy="577081"/>
          </a:xfrm>
          <a:prstGeom prst="rect">
            <a:avLst/>
          </a:prstGeom>
          <a:noFill/>
        </p:spPr>
        <p:txBody>
          <a:bodyPr wrap="square" rtlCol="0">
            <a:spAutoFit/>
          </a:bodyPr>
          <a:lstStyle/>
          <a:p>
            <a:r>
              <a:rPr lang="en-US" altLang="zh-CN" sz="1050" dirty="0" smtClean="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Created by:</a:t>
            </a:r>
          </a:p>
          <a:p>
            <a:r>
              <a:rPr lang="en-US" altLang="zh-CN" sz="1050" dirty="0" smtClean="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Milko Dimoski 213229</a:t>
            </a:r>
          </a:p>
          <a:p>
            <a:r>
              <a:rPr lang="en-US" altLang="zh-CN" sz="1050" dirty="0" err="1" smtClean="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Darko</a:t>
            </a:r>
            <a:r>
              <a:rPr lang="en-US" altLang="zh-CN" sz="1050" dirty="0" smtClean="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 </a:t>
            </a:r>
            <a:r>
              <a:rPr lang="en-US" altLang="zh-CN" sz="1050" dirty="0" err="1" smtClean="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Dimitrov</a:t>
            </a:r>
            <a:r>
              <a:rPr lang="en-US" altLang="zh-CN" sz="1050" dirty="0" smtClean="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 213089</a:t>
            </a:r>
            <a:endParaRPr lang="zh-CN" altLang="en-US" sz="105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grpSp>
        <p:nvGrpSpPr>
          <p:cNvPr id="9" name="组合 8"/>
          <p:cNvGrpSpPr/>
          <p:nvPr/>
        </p:nvGrpSpPr>
        <p:grpSpPr>
          <a:xfrm>
            <a:off x="7214870" y="4589145"/>
            <a:ext cx="2268220" cy="486410"/>
            <a:chOff x="11362" y="7227"/>
            <a:chExt cx="3572" cy="766"/>
          </a:xfrm>
        </p:grpSpPr>
        <p:pic>
          <p:nvPicPr>
            <p:cNvPr id="15" name="图片 14" descr="52"/>
            <p:cNvPicPr>
              <a:picLocks noChangeAspect="1"/>
            </p:cNvPicPr>
            <p:nvPr/>
          </p:nvPicPr>
          <p:blipFill>
            <a:blip r:embed="rId7"/>
            <a:stretch>
              <a:fillRect/>
            </a:stretch>
          </p:blipFill>
          <p:spPr>
            <a:xfrm>
              <a:off x="11362" y="7227"/>
              <a:ext cx="3572" cy="767"/>
            </a:xfrm>
            <a:prstGeom prst="rect">
              <a:avLst/>
            </a:prstGeom>
          </p:spPr>
        </p:pic>
        <p:sp>
          <p:nvSpPr>
            <p:cNvPr id="8" name="文本框 7"/>
            <p:cNvSpPr txBox="1"/>
            <p:nvPr/>
          </p:nvSpPr>
          <p:spPr>
            <a:xfrm>
              <a:off x="11647" y="7319"/>
              <a:ext cx="3003" cy="580"/>
            </a:xfrm>
            <a:prstGeom prst="rect">
              <a:avLst/>
            </a:prstGeom>
            <a:noFill/>
          </p:spPr>
          <p:txBody>
            <a:bodyPr wrap="square" rtlCol="0">
              <a:spAutoFit/>
            </a:bodyPr>
            <a:lstStyle/>
            <a:p>
              <a:pPr algn="dist"/>
              <a:endParaRPr dirty="0"/>
            </a:p>
          </p:txBody>
        </p:sp>
      </p:grpSp>
      <p:sp>
        <p:nvSpPr>
          <p:cNvPr id="17" name="Rectangle 16"/>
          <p:cNvSpPr/>
          <p:nvPr/>
        </p:nvSpPr>
        <p:spPr>
          <a:xfrm>
            <a:off x="5063533" y="1665211"/>
            <a:ext cx="5184503" cy="2123658"/>
          </a:xfrm>
          <a:prstGeom prst="rect">
            <a:avLst/>
          </a:prstGeom>
        </p:spPr>
        <p:txBody>
          <a:bodyPr wrap="square">
            <a:spAutoFit/>
          </a:bodyPr>
          <a:lstStyle/>
          <a:p>
            <a:pPr algn="ctr"/>
            <a:r>
              <a:rPr lang="en-US" sz="4400" dirty="0">
                <a:latin typeface="Manrope ExtraBold" panose="020B0604020202020204" charset="0"/>
              </a:rPr>
              <a:t>LEARNING MANAGEMENT SYSTEM</a:t>
            </a:r>
            <a:endParaRPr lang="en-US" sz="4400" dirty="0">
              <a:latin typeface="Manrope ExtraBold" panose="020B060402020202020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3000">
        <p:randomBar dir="vert"/>
      </p:transition>
    </mc:Choice>
    <mc:Fallback xmlns="">
      <p:transition spd="slow" advTm="3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fill="hold"/>
                                        <p:tgtEl>
                                          <p:spTgt spid="16"/>
                                        </p:tgtEl>
                                        <p:attrNameLst>
                                          <p:attrName>ppt_x</p:attrName>
                                        </p:attrNameLst>
                                      </p:cBhvr>
                                      <p:tavLst>
                                        <p:tav tm="0">
                                          <p:val>
                                            <p:strVal val="1+#ppt_w/2"/>
                                          </p:val>
                                        </p:tav>
                                        <p:tav tm="100000">
                                          <p:val>
                                            <p:strVal val="#ppt_x"/>
                                          </p:val>
                                        </p:tav>
                                      </p:tavLst>
                                    </p:anim>
                                    <p:anim calcmode="lin" valueType="num">
                                      <p:cBhvr additive="base">
                                        <p:cTn id="8" dur="10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47"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1000"/>
                                        <p:tgtEl>
                                          <p:spTgt spid="13"/>
                                        </p:tgtEl>
                                      </p:cBhvr>
                                    </p:animEffect>
                                    <p:anim calcmode="lin" valueType="num">
                                      <p:cBhvr>
                                        <p:cTn id="33" dur="1000" fill="hold"/>
                                        <p:tgtEl>
                                          <p:spTgt spid="13"/>
                                        </p:tgtEl>
                                        <p:attrNameLst>
                                          <p:attrName>ppt_x</p:attrName>
                                        </p:attrNameLst>
                                      </p:cBhvr>
                                      <p:tavLst>
                                        <p:tav tm="0">
                                          <p:val>
                                            <p:strVal val="#ppt_x"/>
                                          </p:val>
                                        </p:tav>
                                        <p:tav tm="100000">
                                          <p:val>
                                            <p:strVal val="#ppt_x"/>
                                          </p:val>
                                        </p:tav>
                                      </p:tavLst>
                                    </p:anim>
                                    <p:anim calcmode="lin" valueType="num">
                                      <p:cBhvr>
                                        <p:cTn id="3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blinds(horizontal)">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9"/>
                                        </p:tgtEl>
                                        <p:attrNameLst>
                                          <p:attrName>style.visibility</p:attrName>
                                        </p:attrNameLst>
                                      </p:cBhvr>
                                      <p:to>
                                        <p:strVal val="visible"/>
                                      </p:to>
                                    </p:set>
                                    <p:anim calcmode="lin" valueType="num">
                                      <p:cBhvr additive="base">
                                        <p:cTn id="44" dur="500" fill="hold"/>
                                        <p:tgtEl>
                                          <p:spTgt spid="9"/>
                                        </p:tgtEl>
                                        <p:attrNameLst>
                                          <p:attrName>ppt_x</p:attrName>
                                        </p:attrNameLst>
                                      </p:cBhvr>
                                      <p:tavLst>
                                        <p:tav tm="0">
                                          <p:val>
                                            <p:strVal val="#ppt_x"/>
                                          </p:val>
                                        </p:tav>
                                        <p:tav tm="100000">
                                          <p:val>
                                            <p:strVal val="#ppt_x"/>
                                          </p:val>
                                        </p:tav>
                                      </p:tavLst>
                                    </p:anim>
                                    <p:anim calcmode="lin" valueType="num">
                                      <p:cBhvr additive="base">
                                        <p:cTn id="4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1000"/>
                                        <p:tgtEl>
                                          <p:spTgt spid="14"/>
                                        </p:tgtEl>
                                      </p:cBhvr>
                                    </p:animEffect>
                                    <p:anim calcmode="lin" valueType="num">
                                      <p:cBhvr>
                                        <p:cTn id="51" dur="1000" fill="hold"/>
                                        <p:tgtEl>
                                          <p:spTgt spid="14"/>
                                        </p:tgtEl>
                                        <p:attrNameLst>
                                          <p:attrName>ppt_x</p:attrName>
                                        </p:attrNameLst>
                                      </p:cBhvr>
                                      <p:tavLst>
                                        <p:tav tm="0">
                                          <p:val>
                                            <p:strVal val="#ppt_x"/>
                                          </p:val>
                                        </p:tav>
                                        <p:tav tm="100000">
                                          <p:val>
                                            <p:strVal val="#ppt_x"/>
                                          </p:val>
                                        </p:tav>
                                      </p:tavLst>
                                    </p:anim>
                                    <p:anim calcmode="lin" valueType="num">
                                      <p:cBhvr>
                                        <p:cTn id="5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128344" y="419100"/>
            <a:ext cx="3935311" cy="666710"/>
            <a:chOff x="2362152" y="2820589"/>
            <a:chExt cx="3368161" cy="666710"/>
          </a:xfrm>
        </p:grpSpPr>
        <p:sp>
          <p:nvSpPr>
            <p:cNvPr id="5" name="文本框 4"/>
            <p:cNvSpPr txBox="1"/>
            <p:nvPr/>
          </p:nvSpPr>
          <p:spPr>
            <a:xfrm>
              <a:off x="2362152" y="2820589"/>
              <a:ext cx="3368161" cy="369332"/>
            </a:xfrm>
            <a:prstGeom prst="rect">
              <a:avLst/>
            </a:prstGeom>
            <a:noFill/>
          </p:spPr>
          <p:txBody>
            <a:bodyPr wrap="square" rtlCol="0">
              <a:spAutoFit/>
            </a:bodyPr>
            <a:lstStyle/>
            <a:p>
              <a:pPr algn="ctr"/>
              <a:endParaRPr dirty="0"/>
            </a:p>
          </p:txBody>
        </p:sp>
        <p:sp>
          <p:nvSpPr>
            <p:cNvPr id="6" name="文本框 5"/>
            <p:cNvSpPr txBox="1"/>
            <p:nvPr/>
          </p:nvSpPr>
          <p:spPr>
            <a:xfrm>
              <a:off x="2397624" y="3257429"/>
              <a:ext cx="3297217" cy="229870"/>
            </a:xfrm>
            <a:prstGeom prst="rect">
              <a:avLst/>
            </a:prstGeom>
            <a:noFill/>
          </p:spPr>
          <p:txBody>
            <a:bodyPr wrap="square" rtlCol="0">
              <a:spAutoFit/>
            </a:bodyPr>
            <a:lstStyle/>
            <a:p>
              <a:pPr algn="dist"/>
              <a:endParaRPr/>
            </a:p>
          </p:txBody>
        </p:sp>
      </p:grpSp>
      <p:pic>
        <p:nvPicPr>
          <p:cNvPr id="7" name="图片 6" descr="D:\商务摄影图\千库网_笔记本电脑摄影图_摄影图编号119577.jpg千库网_笔记本电脑摄影图_摄影图编号119577"/>
          <p:cNvPicPr>
            <a:picLocks noChangeAspect="1"/>
          </p:cNvPicPr>
          <p:nvPr/>
        </p:nvPicPr>
        <p:blipFill rotWithShape="1">
          <a:blip r:embed="rId2"/>
          <a:srcRect b="23281"/>
          <a:stretch>
            <a:fillRect/>
          </a:stretch>
        </p:blipFill>
        <p:spPr>
          <a:xfrm>
            <a:off x="864510" y="1690688"/>
            <a:ext cx="5608955" cy="2683510"/>
          </a:xfrm>
          <a:prstGeom prst="rect">
            <a:avLst/>
          </a:prstGeom>
        </p:spPr>
      </p:pic>
      <p:grpSp>
        <p:nvGrpSpPr>
          <p:cNvPr id="8" name="组合 7"/>
          <p:cNvGrpSpPr/>
          <p:nvPr/>
        </p:nvGrpSpPr>
        <p:grpSpPr>
          <a:xfrm>
            <a:off x="4488169" y="4800854"/>
            <a:ext cx="806531" cy="806531"/>
            <a:chOff x="1324301" y="3003320"/>
            <a:chExt cx="691201" cy="691201"/>
          </a:xfrm>
        </p:grpSpPr>
        <p:sp>
          <p:nvSpPr>
            <p:cNvPr id="9" name="矩形 8"/>
            <p:cNvSpPr/>
            <p:nvPr/>
          </p:nvSpPr>
          <p:spPr>
            <a:xfrm>
              <a:off x="1324301" y="3003320"/>
              <a:ext cx="691201" cy="6912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Shape 31"/>
            <p:cNvSpPr/>
            <p:nvPr/>
          </p:nvSpPr>
          <p:spPr bwMode="auto">
            <a:xfrm>
              <a:off x="1446778" y="3158034"/>
              <a:ext cx="449728" cy="380053"/>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800"/>
            </a:p>
          </p:txBody>
        </p:sp>
      </p:grpSp>
      <p:grpSp>
        <p:nvGrpSpPr>
          <p:cNvPr id="11" name="组合 10"/>
          <p:cNvGrpSpPr/>
          <p:nvPr/>
        </p:nvGrpSpPr>
        <p:grpSpPr>
          <a:xfrm>
            <a:off x="3022881" y="4800856"/>
            <a:ext cx="806531" cy="806531"/>
            <a:chOff x="1324301" y="4071635"/>
            <a:chExt cx="691201" cy="691201"/>
          </a:xfrm>
        </p:grpSpPr>
        <p:sp>
          <p:nvSpPr>
            <p:cNvPr id="12" name="矩形 11"/>
            <p:cNvSpPr/>
            <p:nvPr/>
          </p:nvSpPr>
          <p:spPr>
            <a:xfrm>
              <a:off x="1324301" y="4071635"/>
              <a:ext cx="691201" cy="691201"/>
            </a:xfrm>
            <a:prstGeom prst="rect">
              <a:avLst/>
            </a:prstGeom>
            <a:solidFill>
              <a:srgbClr val="FFB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Freeform: Shape 32"/>
            <p:cNvSpPr>
              <a:spLocks noChangeAspect="1"/>
            </p:cNvSpPr>
            <p:nvPr/>
          </p:nvSpPr>
          <p:spPr bwMode="auto">
            <a:xfrm>
              <a:off x="1490767" y="4214153"/>
              <a:ext cx="358267" cy="406163"/>
            </a:xfrm>
            <a:custGeom>
              <a:avLst/>
              <a:gdLst>
                <a:gd name="connsiteX0" fmla="*/ 85348 w 296863"/>
                <a:gd name="connsiteY0" fmla="*/ 236537 h 336550"/>
                <a:gd name="connsiteX1" fmla="*/ 211516 w 296863"/>
                <a:gd name="connsiteY1" fmla="*/ 236537 h 336550"/>
                <a:gd name="connsiteX2" fmla="*/ 228601 w 296863"/>
                <a:gd name="connsiteY2" fmla="*/ 253206 h 336550"/>
                <a:gd name="connsiteX3" fmla="*/ 211516 w 296863"/>
                <a:gd name="connsiteY3" fmla="*/ 269875 h 336550"/>
                <a:gd name="connsiteX4" fmla="*/ 85348 w 296863"/>
                <a:gd name="connsiteY4" fmla="*/ 269875 h 336550"/>
                <a:gd name="connsiteX5" fmla="*/ 68263 w 296863"/>
                <a:gd name="connsiteY5" fmla="*/ 253206 h 336550"/>
                <a:gd name="connsiteX6" fmla="*/ 85348 w 296863"/>
                <a:gd name="connsiteY6" fmla="*/ 236537 h 336550"/>
                <a:gd name="connsiteX7" fmla="*/ 85348 w 296863"/>
                <a:gd name="connsiteY7" fmla="*/ 173037 h 336550"/>
                <a:gd name="connsiteX8" fmla="*/ 211516 w 296863"/>
                <a:gd name="connsiteY8" fmla="*/ 173037 h 336550"/>
                <a:gd name="connsiteX9" fmla="*/ 228601 w 296863"/>
                <a:gd name="connsiteY9" fmla="*/ 190373 h 336550"/>
                <a:gd name="connsiteX10" fmla="*/ 211516 w 296863"/>
                <a:gd name="connsiteY10" fmla="*/ 206375 h 336550"/>
                <a:gd name="connsiteX11" fmla="*/ 85348 w 296863"/>
                <a:gd name="connsiteY11" fmla="*/ 206375 h 336550"/>
                <a:gd name="connsiteX12" fmla="*/ 68263 w 296863"/>
                <a:gd name="connsiteY12" fmla="*/ 190373 h 336550"/>
                <a:gd name="connsiteX13" fmla="*/ 85348 w 296863"/>
                <a:gd name="connsiteY13" fmla="*/ 173037 h 336550"/>
                <a:gd name="connsiteX14" fmla="*/ 164614 w 296863"/>
                <a:gd name="connsiteY14" fmla="*/ 115887 h 336550"/>
                <a:gd name="connsiteX15" fmla="*/ 211625 w 296863"/>
                <a:gd name="connsiteY15" fmla="*/ 115887 h 336550"/>
                <a:gd name="connsiteX16" fmla="*/ 228601 w 296863"/>
                <a:gd name="connsiteY16" fmla="*/ 133349 h 336550"/>
                <a:gd name="connsiteX17" fmla="*/ 211625 w 296863"/>
                <a:gd name="connsiteY17" fmla="*/ 150812 h 336550"/>
                <a:gd name="connsiteX18" fmla="*/ 164614 w 296863"/>
                <a:gd name="connsiteY18" fmla="*/ 150812 h 336550"/>
                <a:gd name="connsiteX19" fmla="*/ 147638 w 296863"/>
                <a:gd name="connsiteY19" fmla="*/ 133349 h 336550"/>
                <a:gd name="connsiteX20" fmla="*/ 164614 w 296863"/>
                <a:gd name="connsiteY20" fmla="*/ 115887 h 336550"/>
                <a:gd name="connsiteX21" fmla="*/ 164614 w 296863"/>
                <a:gd name="connsiteY21" fmla="*/ 61912 h 336550"/>
                <a:gd name="connsiteX22" fmla="*/ 211625 w 296863"/>
                <a:gd name="connsiteY22" fmla="*/ 61912 h 336550"/>
                <a:gd name="connsiteX23" fmla="*/ 228601 w 296863"/>
                <a:gd name="connsiteY23" fmla="*/ 77152 h 336550"/>
                <a:gd name="connsiteX24" fmla="*/ 211625 w 296863"/>
                <a:gd name="connsiteY24" fmla="*/ 93662 h 336550"/>
                <a:gd name="connsiteX25" fmla="*/ 164614 w 296863"/>
                <a:gd name="connsiteY25" fmla="*/ 93662 h 336550"/>
                <a:gd name="connsiteX26" fmla="*/ 147638 w 296863"/>
                <a:gd name="connsiteY26" fmla="*/ 77152 h 336550"/>
                <a:gd name="connsiteX27" fmla="*/ 164614 w 296863"/>
                <a:gd name="connsiteY27" fmla="*/ 61912 h 336550"/>
                <a:gd name="connsiteX28" fmla="*/ 127397 w 296863"/>
                <a:gd name="connsiteY28" fmla="*/ 22225 h 336550"/>
                <a:gd name="connsiteX29" fmla="*/ 127397 w 296863"/>
                <a:gd name="connsiteY29" fmla="*/ 110381 h 336550"/>
                <a:gd name="connsiteX30" fmla="*/ 111621 w 296863"/>
                <a:gd name="connsiteY30" fmla="*/ 124854 h 336550"/>
                <a:gd name="connsiteX31" fmla="*/ 22225 w 296863"/>
                <a:gd name="connsiteY31" fmla="*/ 124854 h 336550"/>
                <a:gd name="connsiteX32" fmla="*/ 22225 w 296863"/>
                <a:gd name="connsiteY32" fmla="*/ 305115 h 336550"/>
                <a:gd name="connsiteX33" fmla="*/ 31427 w 296863"/>
                <a:gd name="connsiteY33" fmla="*/ 314325 h 336550"/>
                <a:gd name="connsiteX34" fmla="*/ 265436 w 296863"/>
                <a:gd name="connsiteY34" fmla="*/ 314325 h 336550"/>
                <a:gd name="connsiteX35" fmla="*/ 274638 w 296863"/>
                <a:gd name="connsiteY35" fmla="*/ 305115 h 336550"/>
                <a:gd name="connsiteX36" fmla="*/ 274638 w 296863"/>
                <a:gd name="connsiteY36" fmla="*/ 31435 h 336550"/>
                <a:gd name="connsiteX37" fmla="*/ 265436 w 296863"/>
                <a:gd name="connsiteY37" fmla="*/ 22225 h 336550"/>
                <a:gd name="connsiteX38" fmla="*/ 127397 w 296863"/>
                <a:gd name="connsiteY38" fmla="*/ 22225 h 336550"/>
                <a:gd name="connsiteX39" fmla="*/ 118220 w 296863"/>
                <a:gd name="connsiteY39" fmla="*/ 0 h 336550"/>
                <a:gd name="connsiteX40" fmla="*/ 265338 w 296863"/>
                <a:gd name="connsiteY40" fmla="*/ 0 h 336550"/>
                <a:gd name="connsiteX41" fmla="*/ 296863 w 296863"/>
                <a:gd name="connsiteY41" fmla="*/ 31551 h 336550"/>
                <a:gd name="connsiteX42" fmla="*/ 296863 w 296863"/>
                <a:gd name="connsiteY42" fmla="*/ 304999 h 336550"/>
                <a:gd name="connsiteX43" fmla="*/ 265338 w 296863"/>
                <a:gd name="connsiteY43" fmla="*/ 336550 h 336550"/>
                <a:gd name="connsiteX44" fmla="*/ 31525 w 296863"/>
                <a:gd name="connsiteY44" fmla="*/ 336550 h 336550"/>
                <a:gd name="connsiteX45" fmla="*/ 0 w 296863"/>
                <a:gd name="connsiteY45" fmla="*/ 304999 h 336550"/>
                <a:gd name="connsiteX46" fmla="*/ 0 w 296863"/>
                <a:gd name="connsiteY46" fmla="*/ 119633 h 336550"/>
                <a:gd name="connsiteX47" fmla="*/ 9195 w 296863"/>
                <a:gd name="connsiteY47" fmla="*/ 97284 h 336550"/>
                <a:gd name="connsiteX48" fmla="*/ 95889 w 296863"/>
                <a:gd name="connsiteY48" fmla="*/ 9202 h 336550"/>
                <a:gd name="connsiteX49" fmla="*/ 118220 w 296863"/>
                <a:gd name="connsiteY49"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6863" h="336550">
                  <a:moveTo>
                    <a:pt x="85348" y="236537"/>
                  </a:moveTo>
                  <a:cubicBezTo>
                    <a:pt x="85348" y="236537"/>
                    <a:pt x="85348" y="236537"/>
                    <a:pt x="211516" y="236537"/>
                  </a:cubicBezTo>
                  <a:cubicBezTo>
                    <a:pt x="220716" y="236537"/>
                    <a:pt x="228601" y="244231"/>
                    <a:pt x="228601" y="253206"/>
                  </a:cubicBezTo>
                  <a:cubicBezTo>
                    <a:pt x="228601" y="262182"/>
                    <a:pt x="220716" y="269875"/>
                    <a:pt x="211516" y="269875"/>
                  </a:cubicBezTo>
                  <a:cubicBezTo>
                    <a:pt x="211516" y="269875"/>
                    <a:pt x="211516" y="269875"/>
                    <a:pt x="85348" y="269875"/>
                  </a:cubicBezTo>
                  <a:cubicBezTo>
                    <a:pt x="76149" y="269875"/>
                    <a:pt x="68263" y="262182"/>
                    <a:pt x="68263" y="253206"/>
                  </a:cubicBezTo>
                  <a:cubicBezTo>
                    <a:pt x="68263" y="244231"/>
                    <a:pt x="76149" y="236537"/>
                    <a:pt x="85348" y="236537"/>
                  </a:cubicBezTo>
                  <a:close/>
                  <a:moveTo>
                    <a:pt x="85348" y="173037"/>
                  </a:moveTo>
                  <a:cubicBezTo>
                    <a:pt x="85348" y="173037"/>
                    <a:pt x="85348" y="173037"/>
                    <a:pt x="211516" y="173037"/>
                  </a:cubicBezTo>
                  <a:cubicBezTo>
                    <a:pt x="220716" y="173037"/>
                    <a:pt x="228601" y="181038"/>
                    <a:pt x="228601" y="190373"/>
                  </a:cubicBezTo>
                  <a:cubicBezTo>
                    <a:pt x="228601" y="199707"/>
                    <a:pt x="220716" y="206375"/>
                    <a:pt x="211516" y="206375"/>
                  </a:cubicBezTo>
                  <a:cubicBezTo>
                    <a:pt x="211516" y="206375"/>
                    <a:pt x="211516" y="206375"/>
                    <a:pt x="85348" y="206375"/>
                  </a:cubicBezTo>
                  <a:cubicBezTo>
                    <a:pt x="76149" y="206375"/>
                    <a:pt x="68263" y="199707"/>
                    <a:pt x="68263" y="190373"/>
                  </a:cubicBezTo>
                  <a:cubicBezTo>
                    <a:pt x="68263" y="181038"/>
                    <a:pt x="76149" y="173037"/>
                    <a:pt x="85348" y="173037"/>
                  </a:cubicBezTo>
                  <a:close/>
                  <a:moveTo>
                    <a:pt x="164614" y="115887"/>
                  </a:moveTo>
                  <a:cubicBezTo>
                    <a:pt x="164614" y="115887"/>
                    <a:pt x="164614" y="115887"/>
                    <a:pt x="211625" y="115887"/>
                  </a:cubicBezTo>
                  <a:cubicBezTo>
                    <a:pt x="220766" y="115887"/>
                    <a:pt x="228601" y="123946"/>
                    <a:pt x="228601" y="133349"/>
                  </a:cubicBezTo>
                  <a:cubicBezTo>
                    <a:pt x="228601" y="142752"/>
                    <a:pt x="220766" y="150812"/>
                    <a:pt x="211625" y="150812"/>
                  </a:cubicBezTo>
                  <a:cubicBezTo>
                    <a:pt x="211625" y="150812"/>
                    <a:pt x="211625" y="150812"/>
                    <a:pt x="164614" y="150812"/>
                  </a:cubicBezTo>
                  <a:cubicBezTo>
                    <a:pt x="155473" y="150812"/>
                    <a:pt x="147638" y="142752"/>
                    <a:pt x="147638" y="133349"/>
                  </a:cubicBezTo>
                  <a:cubicBezTo>
                    <a:pt x="147638" y="123946"/>
                    <a:pt x="155473" y="115887"/>
                    <a:pt x="164614" y="115887"/>
                  </a:cubicBezTo>
                  <a:close/>
                  <a:moveTo>
                    <a:pt x="164614" y="61912"/>
                  </a:moveTo>
                  <a:cubicBezTo>
                    <a:pt x="164614" y="61912"/>
                    <a:pt x="164614" y="61912"/>
                    <a:pt x="211625" y="61912"/>
                  </a:cubicBezTo>
                  <a:cubicBezTo>
                    <a:pt x="220766" y="61912"/>
                    <a:pt x="228601" y="68262"/>
                    <a:pt x="228601" y="77152"/>
                  </a:cubicBezTo>
                  <a:cubicBezTo>
                    <a:pt x="228601" y="86042"/>
                    <a:pt x="220766" y="93662"/>
                    <a:pt x="211625" y="93662"/>
                  </a:cubicBezTo>
                  <a:cubicBezTo>
                    <a:pt x="211625" y="93662"/>
                    <a:pt x="211625" y="93662"/>
                    <a:pt x="164614" y="93662"/>
                  </a:cubicBezTo>
                  <a:cubicBezTo>
                    <a:pt x="155473" y="93662"/>
                    <a:pt x="147638" y="86042"/>
                    <a:pt x="147638" y="77152"/>
                  </a:cubicBezTo>
                  <a:cubicBezTo>
                    <a:pt x="147638" y="68262"/>
                    <a:pt x="155473" y="61912"/>
                    <a:pt x="164614" y="61912"/>
                  </a:cubicBezTo>
                  <a:close/>
                  <a:moveTo>
                    <a:pt x="127397" y="22225"/>
                  </a:moveTo>
                  <a:cubicBezTo>
                    <a:pt x="127397" y="22225"/>
                    <a:pt x="127397" y="22225"/>
                    <a:pt x="127397" y="110381"/>
                  </a:cubicBezTo>
                  <a:cubicBezTo>
                    <a:pt x="127397" y="118276"/>
                    <a:pt x="119509" y="124854"/>
                    <a:pt x="111621" y="124854"/>
                  </a:cubicBezTo>
                  <a:cubicBezTo>
                    <a:pt x="111621" y="124854"/>
                    <a:pt x="111621" y="124854"/>
                    <a:pt x="22225" y="124854"/>
                  </a:cubicBezTo>
                  <a:cubicBezTo>
                    <a:pt x="22225" y="124854"/>
                    <a:pt x="22225" y="124854"/>
                    <a:pt x="22225" y="305115"/>
                  </a:cubicBezTo>
                  <a:cubicBezTo>
                    <a:pt x="22225" y="310378"/>
                    <a:pt x="26169" y="314325"/>
                    <a:pt x="31427" y="314325"/>
                  </a:cubicBezTo>
                  <a:cubicBezTo>
                    <a:pt x="31427" y="314325"/>
                    <a:pt x="31427" y="314325"/>
                    <a:pt x="265436" y="314325"/>
                  </a:cubicBezTo>
                  <a:cubicBezTo>
                    <a:pt x="270694" y="314325"/>
                    <a:pt x="274638" y="310378"/>
                    <a:pt x="274638" y="305115"/>
                  </a:cubicBezTo>
                  <a:lnTo>
                    <a:pt x="274638" y="31435"/>
                  </a:lnTo>
                  <a:cubicBezTo>
                    <a:pt x="274638" y="26172"/>
                    <a:pt x="270694" y="22225"/>
                    <a:pt x="265436" y="22225"/>
                  </a:cubicBezTo>
                  <a:cubicBezTo>
                    <a:pt x="265436" y="22225"/>
                    <a:pt x="265436" y="22225"/>
                    <a:pt x="127397" y="22225"/>
                  </a:cubicBezTo>
                  <a:close/>
                  <a:moveTo>
                    <a:pt x="118220" y="0"/>
                  </a:moveTo>
                  <a:cubicBezTo>
                    <a:pt x="118220" y="0"/>
                    <a:pt x="118220" y="0"/>
                    <a:pt x="265338" y="0"/>
                  </a:cubicBezTo>
                  <a:cubicBezTo>
                    <a:pt x="282414" y="0"/>
                    <a:pt x="296863" y="14461"/>
                    <a:pt x="296863" y="31551"/>
                  </a:cubicBezTo>
                  <a:cubicBezTo>
                    <a:pt x="296863" y="31551"/>
                    <a:pt x="296863" y="31551"/>
                    <a:pt x="296863" y="304999"/>
                  </a:cubicBezTo>
                  <a:cubicBezTo>
                    <a:pt x="296863" y="322089"/>
                    <a:pt x="282414" y="336550"/>
                    <a:pt x="265338" y="336550"/>
                  </a:cubicBezTo>
                  <a:cubicBezTo>
                    <a:pt x="265338" y="336550"/>
                    <a:pt x="265338" y="336550"/>
                    <a:pt x="31525" y="336550"/>
                  </a:cubicBezTo>
                  <a:cubicBezTo>
                    <a:pt x="14449" y="336550"/>
                    <a:pt x="0" y="322089"/>
                    <a:pt x="0" y="304999"/>
                  </a:cubicBezTo>
                  <a:cubicBezTo>
                    <a:pt x="0" y="304999"/>
                    <a:pt x="0" y="304999"/>
                    <a:pt x="0" y="119633"/>
                  </a:cubicBezTo>
                  <a:cubicBezTo>
                    <a:pt x="0" y="110430"/>
                    <a:pt x="3941" y="102542"/>
                    <a:pt x="9195" y="97284"/>
                  </a:cubicBezTo>
                  <a:cubicBezTo>
                    <a:pt x="9195" y="97284"/>
                    <a:pt x="9195" y="97284"/>
                    <a:pt x="95889" y="9202"/>
                  </a:cubicBezTo>
                  <a:cubicBezTo>
                    <a:pt x="102457" y="3944"/>
                    <a:pt x="110339" y="0"/>
                    <a:pt x="118220" y="0"/>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800"/>
            </a:p>
          </p:txBody>
        </p:sp>
      </p:grpSp>
      <p:grpSp>
        <p:nvGrpSpPr>
          <p:cNvPr id="14" name="组合 13"/>
          <p:cNvGrpSpPr/>
          <p:nvPr/>
        </p:nvGrpSpPr>
        <p:grpSpPr>
          <a:xfrm>
            <a:off x="5832568" y="4800854"/>
            <a:ext cx="806531" cy="806531"/>
            <a:chOff x="1324301" y="3003320"/>
            <a:chExt cx="691201" cy="691201"/>
          </a:xfrm>
        </p:grpSpPr>
        <p:sp>
          <p:nvSpPr>
            <p:cNvPr id="15" name="矩形 14"/>
            <p:cNvSpPr/>
            <p:nvPr/>
          </p:nvSpPr>
          <p:spPr>
            <a:xfrm>
              <a:off x="1324301" y="3003320"/>
              <a:ext cx="691201" cy="6912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Freeform: Shape 31"/>
            <p:cNvSpPr/>
            <p:nvPr/>
          </p:nvSpPr>
          <p:spPr bwMode="auto">
            <a:xfrm>
              <a:off x="1446778" y="3158034"/>
              <a:ext cx="449728" cy="380053"/>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800"/>
            </a:p>
          </p:txBody>
        </p:sp>
      </p:grpSp>
      <p:sp>
        <p:nvSpPr>
          <p:cNvPr id="17" name="文本框 16"/>
          <p:cNvSpPr txBox="1"/>
          <p:nvPr/>
        </p:nvSpPr>
        <p:spPr>
          <a:xfrm>
            <a:off x="1052350" y="4697040"/>
            <a:ext cx="2087870" cy="818814"/>
          </a:xfrm>
          <a:prstGeom prst="rect">
            <a:avLst/>
          </a:prstGeom>
          <a:noFill/>
        </p:spPr>
        <p:txBody>
          <a:bodyPr wrap="square" rtlCol="0">
            <a:spAutoFit/>
          </a:bodyPr>
          <a:lstStyle/>
          <a:p>
            <a:pPr algn="just">
              <a:lnSpc>
                <a:spcPct val="150000"/>
              </a:lnSpc>
            </a:pPr>
            <a:endParaRPr/>
          </a:p>
        </p:txBody>
      </p:sp>
      <p:grpSp>
        <p:nvGrpSpPr>
          <p:cNvPr id="18" name="组合 17"/>
          <p:cNvGrpSpPr/>
          <p:nvPr/>
        </p:nvGrpSpPr>
        <p:grpSpPr>
          <a:xfrm>
            <a:off x="7493208" y="1952822"/>
            <a:ext cx="3266184" cy="584294"/>
            <a:chOff x="1350859" y="1844959"/>
            <a:chExt cx="3266184" cy="584294"/>
          </a:xfrm>
        </p:grpSpPr>
        <p:sp>
          <p:nvSpPr>
            <p:cNvPr id="19" name="文本框 18"/>
            <p:cNvSpPr txBox="1"/>
            <p:nvPr/>
          </p:nvSpPr>
          <p:spPr>
            <a:xfrm>
              <a:off x="1350859" y="1844959"/>
              <a:ext cx="2058785" cy="461665"/>
            </a:xfrm>
            <a:prstGeom prst="rect">
              <a:avLst/>
            </a:prstGeom>
            <a:noFill/>
          </p:spPr>
          <p:txBody>
            <a:bodyPr wrap="square" rtlCol="0">
              <a:spAutoFit/>
            </a:bodyPr>
            <a:lstStyle/>
            <a:p>
              <a:pPr algn="dist"/>
              <a:endParaRPr/>
            </a:p>
          </p:txBody>
        </p:sp>
        <p:sp>
          <p:nvSpPr>
            <p:cNvPr id="20" name="文本框 19"/>
            <p:cNvSpPr txBox="1"/>
            <p:nvPr/>
          </p:nvSpPr>
          <p:spPr>
            <a:xfrm>
              <a:off x="1379140" y="2198421"/>
              <a:ext cx="3237903" cy="230832"/>
            </a:xfrm>
            <a:prstGeom prst="rect">
              <a:avLst/>
            </a:prstGeom>
            <a:noFill/>
          </p:spPr>
          <p:txBody>
            <a:bodyPr wrap="square" rtlCol="0">
              <a:spAutoFit/>
            </a:bodyPr>
            <a:lstStyle/>
            <a:p>
              <a:pPr algn="dist"/>
              <a:endParaRPr lang="zh-CN" altLang="en-US" sz="9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grpSp>
      <p:cxnSp>
        <p:nvCxnSpPr>
          <p:cNvPr id="21" name="直接连接符 20"/>
          <p:cNvCxnSpPr/>
          <p:nvPr/>
        </p:nvCxnSpPr>
        <p:spPr>
          <a:xfrm>
            <a:off x="7616336" y="2620155"/>
            <a:ext cx="1544114" cy="0"/>
          </a:xfrm>
          <a:prstGeom prst="line">
            <a:avLst/>
          </a:prstGeom>
          <a:ln w="38100">
            <a:solidFill>
              <a:srgbClr val="FFB8C2"/>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7521489" y="2808773"/>
            <a:ext cx="3763326" cy="1340110"/>
          </a:xfrm>
          <a:prstGeom prst="rect">
            <a:avLst/>
          </a:prstGeom>
          <a:noFill/>
        </p:spPr>
        <p:txBody>
          <a:bodyPr wrap="square" rtlCol="0">
            <a:spAutoFit/>
          </a:bodyPr>
          <a:lstStyle/>
          <a:p>
            <a:pPr algn="just">
              <a:lnSpc>
                <a:spcPct val="150000"/>
              </a:lnSpc>
            </a:pPr>
            <a:endParaRPr lang="en-US" altLang="zh-CN" sz="1400" spc="100" dirty="0">
              <a:solidFill>
                <a:schemeClr val="tx1">
                  <a:lumMod val="50000"/>
                  <a:lumOff val="50000"/>
                </a:schemeClr>
              </a:solidFill>
              <a:latin typeface="字魂160号-檀宋" panose="00000500000000000000" pitchFamily="2" charset="-122"/>
              <a:ea typeface="字魂160号-檀宋" panose="00000500000000000000" pitchFamily="2" charset="-122"/>
              <a:cs typeface="字魂105号-简雅黑" panose="00000500000000000000" pitchFamily="2" charset="-122"/>
            </a:endParaRPr>
          </a:p>
          <a:p>
            <a:pPr algn="just">
              <a:lnSpc>
                <a:spcPct val="150000"/>
              </a:lnSpc>
            </a:pPr>
            <a:endParaRPr lang="en-US" altLang="zh-CN" sz="1400" spc="100" dirty="0">
              <a:solidFill>
                <a:schemeClr val="tx1">
                  <a:lumMod val="50000"/>
                  <a:lumOff val="50000"/>
                </a:schemeClr>
              </a:solidFill>
              <a:latin typeface="字魂160号-檀宋" panose="00000500000000000000" pitchFamily="2" charset="-122"/>
              <a:ea typeface="字魂160号-檀宋" panose="00000500000000000000" pitchFamily="2" charset="-122"/>
              <a:cs typeface="字魂105号-简雅黑" panose="00000500000000000000" pitchFamily="2" charset="-122"/>
            </a:endParaRPr>
          </a:p>
          <a:p>
            <a:pPr algn="just">
              <a:lnSpc>
                <a:spcPct val="150000"/>
              </a:lnSpc>
            </a:pPr>
            <a:endParaRPr lang="zh-CN" altLang="en-US" sz="1400" spc="100" dirty="0">
              <a:solidFill>
                <a:schemeClr val="tx1">
                  <a:lumMod val="50000"/>
                  <a:lumOff val="50000"/>
                </a:schemeClr>
              </a:solidFill>
              <a:latin typeface="字魂160号-檀宋" panose="00000500000000000000" pitchFamily="2" charset="-122"/>
              <a:ea typeface="字魂160号-檀宋" panose="00000500000000000000" pitchFamily="2" charset="-122"/>
              <a:cs typeface="字魂105号-简雅黑" panose="00000500000000000000" pitchFamily="2" charset="-122"/>
            </a:endParaRPr>
          </a:p>
        </p:txBody>
      </p:sp>
      <p:sp>
        <p:nvSpPr>
          <p:cNvPr id="23" name="文本框 22"/>
          <p:cNvSpPr txBox="1"/>
          <p:nvPr/>
        </p:nvSpPr>
        <p:spPr>
          <a:xfrm>
            <a:off x="7521489" y="4015619"/>
            <a:ext cx="2628692" cy="1986441"/>
          </a:xfrm>
          <a:prstGeom prst="rect">
            <a:avLst/>
          </a:prstGeom>
          <a:noFill/>
        </p:spPr>
        <p:txBody>
          <a:bodyPr wrap="square" rtlCol="0">
            <a:spAutoFit/>
          </a:bodyPr>
          <a:lstStyle/>
          <a:p>
            <a:pPr algn="just">
              <a:lnSpc>
                <a:spcPct val="150000"/>
              </a:lnSpc>
            </a:pPr>
            <a:endParaRPr lang="en-US" altLang="zh-CN" sz="1400" spc="100" dirty="0">
              <a:solidFill>
                <a:schemeClr val="tx1">
                  <a:lumMod val="50000"/>
                  <a:lumOff val="50000"/>
                </a:schemeClr>
              </a:solidFill>
              <a:latin typeface="字魂160号-檀宋" panose="00000500000000000000" pitchFamily="2" charset="-122"/>
              <a:ea typeface="字魂160号-檀宋" panose="00000500000000000000" pitchFamily="2" charset="-122"/>
              <a:cs typeface="字魂105号-简雅黑" panose="00000500000000000000" pitchFamily="2" charset="-122"/>
            </a:endParaRPr>
          </a:p>
          <a:p>
            <a:pPr algn="just">
              <a:lnSpc>
                <a:spcPct val="150000"/>
              </a:lnSpc>
            </a:pPr>
            <a:endParaRPr lang="en-US" altLang="zh-CN" sz="1400" spc="100" dirty="0">
              <a:solidFill>
                <a:schemeClr val="tx1">
                  <a:lumMod val="50000"/>
                  <a:lumOff val="50000"/>
                </a:schemeClr>
              </a:solidFill>
              <a:latin typeface="字魂160号-檀宋" panose="00000500000000000000" pitchFamily="2" charset="-122"/>
              <a:ea typeface="字魂160号-檀宋" panose="00000500000000000000" pitchFamily="2" charset="-122"/>
              <a:cs typeface="字魂105号-简雅黑" panose="00000500000000000000" pitchFamily="2" charset="-122"/>
            </a:endParaRPr>
          </a:p>
          <a:p>
            <a:pPr algn="just">
              <a:lnSpc>
                <a:spcPct val="150000"/>
              </a:lnSpc>
            </a:pPr>
            <a:endParaRPr lang="zh-CN" altLang="en-US" sz="1400" spc="100" dirty="0">
              <a:solidFill>
                <a:schemeClr val="tx1">
                  <a:lumMod val="50000"/>
                  <a:lumOff val="50000"/>
                </a:schemeClr>
              </a:solidFill>
              <a:latin typeface="字魂160号-檀宋" panose="00000500000000000000" pitchFamily="2" charset="-122"/>
              <a:ea typeface="字魂160号-檀宋" panose="00000500000000000000" pitchFamily="2" charset="-122"/>
              <a:cs typeface="字魂105号-简雅黑" panose="00000500000000000000" pitchFamily="2" charset="-122"/>
            </a:endParaRPr>
          </a:p>
        </p:txBody>
      </p:sp>
      <p:sp>
        <p:nvSpPr>
          <p:cNvPr id="3" name="Title 2"/>
          <p:cNvSpPr>
            <a:spLocks noGrp="1"/>
          </p:cNvSpPr>
          <p:nvPr>
            <p:ph type="title"/>
          </p:nvPr>
        </p:nvSpPr>
        <p:spPr/>
        <p:txBody>
          <a:bodyPr/>
          <a:lstStyle/>
          <a:p>
            <a:pPr algn="ctr"/>
            <a:r>
              <a:rPr lang="en-US" dirty="0"/>
              <a:t>INTRODUCTION</a:t>
            </a:r>
          </a:p>
        </p:txBody>
      </p:sp>
      <p:sp>
        <p:nvSpPr>
          <p:cNvPr id="24" name="Content Placeholder 23"/>
          <p:cNvSpPr>
            <a:spLocks noGrp="1"/>
          </p:cNvSpPr>
          <p:nvPr>
            <p:ph idx="1"/>
          </p:nvPr>
        </p:nvSpPr>
        <p:spPr>
          <a:xfrm>
            <a:off x="6639100" y="1331495"/>
            <a:ext cx="5252568" cy="4845468"/>
          </a:xfrm>
        </p:spPr>
        <p:txBody>
          <a:bodyPr>
            <a:normAutofit/>
          </a:bodyPr>
          <a:lstStyle/>
          <a:p>
            <a:r>
              <a:rPr lang="en-US" sz="2400" dirty="0">
                <a:latin typeface="Candara" panose="020E0502030303020204" pitchFamily="34" charset="0"/>
              </a:rPr>
              <a:t>Our innovative Learning Management System (LMS) is designed to provide an easy-to-use, comprehensive platform for </a:t>
            </a:r>
            <a:r>
              <a:rPr lang="en-US" sz="2400" dirty="0" smtClean="0">
                <a:latin typeface="Candara" panose="020E0502030303020204" pitchFamily="34" charset="0"/>
              </a:rPr>
              <a:t>students, </a:t>
            </a:r>
            <a:r>
              <a:rPr lang="en-US" sz="2400" dirty="0">
                <a:latin typeface="Candara" panose="020E0502030303020204" pitchFamily="34" charset="0"/>
              </a:rPr>
              <a:t>teachers, and administrators. </a:t>
            </a:r>
            <a:endParaRPr lang="en-US" sz="2400" dirty="0" smtClean="0">
              <a:latin typeface="Candara" panose="020E0502030303020204" pitchFamily="34" charset="0"/>
            </a:endParaRPr>
          </a:p>
          <a:p>
            <a:r>
              <a:rPr lang="en-US" sz="2400" dirty="0" smtClean="0">
                <a:latin typeface="Candara" panose="020E0502030303020204" pitchFamily="34" charset="0"/>
              </a:rPr>
              <a:t>This </a:t>
            </a:r>
            <a:r>
              <a:rPr lang="en-US" sz="2400" dirty="0">
                <a:latin typeface="Candara" panose="020E0502030303020204" pitchFamily="34" charset="0"/>
              </a:rPr>
              <a:t>system streamlines the learning experience by offering tools for course management, lesson delivery, and student enrollment, all in one place.</a:t>
            </a:r>
          </a:p>
          <a:p>
            <a:pPr algn="ctr"/>
            <a:endParaRPr lang="en-US" sz="2400" dirty="0">
              <a:latin typeface="Candara" panose="020E0502030303020204" pitchFamily="34" charset="0"/>
            </a:endParaRPr>
          </a:p>
          <a:p>
            <a:pPr algn="ctr"/>
            <a:endParaRPr lang="en-US" sz="2400" dirty="0">
              <a:latin typeface="Candara" panose="020E0502030303020204" pitchFamily="34" charset="0"/>
            </a:endParaRPr>
          </a:p>
          <a:p>
            <a:endParaRPr lang="en-US" sz="2400" dirty="0">
              <a:latin typeface="Candara" panose="020E0502030303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3000">
        <p:randomBar dir="vert"/>
      </p:transition>
    </mc:Choice>
    <mc:Fallback xmlns="">
      <p:transition spd="slow" advTm="3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0-#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0-#ppt_w/2"/>
                                          </p:val>
                                        </p:tav>
                                        <p:tav tm="100000">
                                          <p:val>
                                            <p:strVal val="#ppt_x"/>
                                          </p:val>
                                        </p:tav>
                                      </p:tavLst>
                                    </p:anim>
                                    <p:anim calcmode="lin" valueType="num">
                                      <p:cBhvr additive="base">
                                        <p:cTn id="20" dur="100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0-#ppt_w/2"/>
                                          </p:val>
                                        </p:tav>
                                        <p:tav tm="100000">
                                          <p:val>
                                            <p:strVal val="#ppt_x"/>
                                          </p:val>
                                        </p:tav>
                                      </p:tavLst>
                                    </p:anim>
                                    <p:anim calcmode="lin" valueType="num">
                                      <p:cBhvr additive="base">
                                        <p:cTn id="24" dur="1000" fill="hold"/>
                                        <p:tgtEl>
                                          <p:spTgt spid="17"/>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1000" fill="hold"/>
                                        <p:tgtEl>
                                          <p:spTgt spid="18"/>
                                        </p:tgtEl>
                                        <p:attrNameLst>
                                          <p:attrName>ppt_x</p:attrName>
                                        </p:attrNameLst>
                                      </p:cBhvr>
                                      <p:tavLst>
                                        <p:tav tm="0">
                                          <p:val>
                                            <p:strVal val="0-#ppt_w/2"/>
                                          </p:val>
                                        </p:tav>
                                        <p:tav tm="100000">
                                          <p:val>
                                            <p:strVal val="#ppt_x"/>
                                          </p:val>
                                        </p:tav>
                                      </p:tavLst>
                                    </p:anim>
                                    <p:anim calcmode="lin" valueType="num">
                                      <p:cBhvr additive="base">
                                        <p:cTn id="28" dur="1000" fill="hold"/>
                                        <p:tgtEl>
                                          <p:spTgt spid="18"/>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1000" fill="hold"/>
                                        <p:tgtEl>
                                          <p:spTgt spid="21"/>
                                        </p:tgtEl>
                                        <p:attrNameLst>
                                          <p:attrName>ppt_x</p:attrName>
                                        </p:attrNameLst>
                                      </p:cBhvr>
                                      <p:tavLst>
                                        <p:tav tm="0">
                                          <p:val>
                                            <p:strVal val="0-#ppt_w/2"/>
                                          </p:val>
                                        </p:tav>
                                        <p:tav tm="100000">
                                          <p:val>
                                            <p:strVal val="#ppt_x"/>
                                          </p:val>
                                        </p:tav>
                                      </p:tavLst>
                                    </p:anim>
                                    <p:anim calcmode="lin" valueType="num">
                                      <p:cBhvr additive="base">
                                        <p:cTn id="32" dur="1000" fill="hold"/>
                                        <p:tgtEl>
                                          <p:spTgt spid="21"/>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1000" fill="hold"/>
                                        <p:tgtEl>
                                          <p:spTgt spid="22"/>
                                        </p:tgtEl>
                                        <p:attrNameLst>
                                          <p:attrName>ppt_x</p:attrName>
                                        </p:attrNameLst>
                                      </p:cBhvr>
                                      <p:tavLst>
                                        <p:tav tm="0">
                                          <p:val>
                                            <p:strVal val="0-#ppt_w/2"/>
                                          </p:val>
                                        </p:tav>
                                        <p:tav tm="100000">
                                          <p:val>
                                            <p:strVal val="#ppt_x"/>
                                          </p:val>
                                        </p:tav>
                                      </p:tavLst>
                                    </p:anim>
                                    <p:anim calcmode="lin" valueType="num">
                                      <p:cBhvr additive="base">
                                        <p:cTn id="36" dur="1000" fill="hold"/>
                                        <p:tgtEl>
                                          <p:spTgt spid="22"/>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1000" fill="hold"/>
                                        <p:tgtEl>
                                          <p:spTgt spid="23"/>
                                        </p:tgtEl>
                                        <p:attrNameLst>
                                          <p:attrName>ppt_x</p:attrName>
                                        </p:attrNameLst>
                                      </p:cBhvr>
                                      <p:tavLst>
                                        <p:tav tm="0">
                                          <p:val>
                                            <p:strVal val="0-#ppt_w/2"/>
                                          </p:val>
                                        </p:tav>
                                        <p:tav tm="100000">
                                          <p:val>
                                            <p:strVal val="#ppt_x"/>
                                          </p:val>
                                        </p:tav>
                                      </p:tavLst>
                                    </p:anim>
                                    <p:anim calcmode="lin" valueType="num">
                                      <p:cBhvr additive="base">
                                        <p:cTn id="40" dur="10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32" name="图片 31" descr="51"/>
          <p:cNvPicPr>
            <a:picLocks noChangeAspect="1"/>
          </p:cNvPicPr>
          <p:nvPr/>
        </p:nvPicPr>
        <p:blipFill>
          <a:blip r:embed="rId3"/>
          <a:stretch>
            <a:fillRect/>
          </a:stretch>
        </p:blipFill>
        <p:spPr>
          <a:xfrm>
            <a:off x="751840" y="924560"/>
            <a:ext cx="10762615" cy="5256530"/>
          </a:xfrm>
          <a:prstGeom prst="rect">
            <a:avLst/>
          </a:prstGeom>
        </p:spPr>
      </p:pic>
      <p:sp>
        <p:nvSpPr>
          <p:cNvPr id="19" name="矩形 18"/>
          <p:cNvSpPr/>
          <p:nvPr/>
        </p:nvSpPr>
        <p:spPr>
          <a:xfrm>
            <a:off x="0" y="3810"/>
            <a:ext cx="12258675" cy="2888615"/>
          </a:xfrm>
          <a:prstGeom prst="rect">
            <a:avLst/>
          </a:prstGeom>
          <a:solidFill>
            <a:srgbClr val="FFB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Our innovative Learning Management System (LMS) is designed to provide an easy-to-use, comprehensive platform for students, teachers, and Candara "/>
            </a:endParaRPr>
          </a:p>
        </p:txBody>
      </p:sp>
      <p:grpSp>
        <p:nvGrpSpPr>
          <p:cNvPr id="4" name="组合 3"/>
          <p:cNvGrpSpPr/>
          <p:nvPr/>
        </p:nvGrpSpPr>
        <p:grpSpPr>
          <a:xfrm>
            <a:off x="7692490" y="515071"/>
            <a:ext cx="2300404" cy="1384217"/>
            <a:chOff x="5198618" y="528738"/>
            <a:chExt cx="2035849" cy="1384217"/>
          </a:xfrm>
        </p:grpSpPr>
        <p:sp>
          <p:nvSpPr>
            <p:cNvPr id="5" name="文本框 4"/>
            <p:cNvSpPr txBox="1"/>
            <p:nvPr/>
          </p:nvSpPr>
          <p:spPr>
            <a:xfrm>
              <a:off x="5198618" y="528738"/>
              <a:ext cx="1975719" cy="369332"/>
            </a:xfrm>
            <a:prstGeom prst="rect">
              <a:avLst/>
            </a:prstGeom>
            <a:noFill/>
          </p:spPr>
          <p:txBody>
            <a:bodyPr wrap="square" rtlCol="0">
              <a:spAutoFit/>
            </a:bodyPr>
            <a:lstStyle/>
            <a:p>
              <a:pPr algn="dist"/>
              <a:endParaRPr>
                <a:latin typeface="Our innovative Learning Management System (LMS) is designed to provide an easy-to-use, comprehensive platform for students, teachers, and Candara "/>
              </a:endParaRPr>
            </a:p>
          </p:txBody>
        </p:sp>
        <p:sp>
          <p:nvSpPr>
            <p:cNvPr id="6" name="文本框 5"/>
            <p:cNvSpPr txBox="1"/>
            <p:nvPr/>
          </p:nvSpPr>
          <p:spPr>
            <a:xfrm>
              <a:off x="5258748" y="1543623"/>
              <a:ext cx="1975719" cy="369332"/>
            </a:xfrm>
            <a:prstGeom prst="rect">
              <a:avLst/>
            </a:prstGeom>
            <a:noFill/>
          </p:spPr>
          <p:txBody>
            <a:bodyPr wrap="square" rtlCol="0">
              <a:spAutoFit/>
            </a:bodyPr>
            <a:lstStyle/>
            <a:p>
              <a:pPr algn="dist"/>
              <a:endParaRPr>
                <a:latin typeface="Our innovative Learning Management System (LMS) is designed to provide an easy-to-use, comprehensive platform for students, teachers, and Candara "/>
              </a:endParaRPr>
            </a:p>
          </p:txBody>
        </p:sp>
      </p:grpSp>
      <p:grpSp>
        <p:nvGrpSpPr>
          <p:cNvPr id="38" name="组合 37"/>
          <p:cNvGrpSpPr/>
          <p:nvPr/>
        </p:nvGrpSpPr>
        <p:grpSpPr>
          <a:xfrm>
            <a:off x="1346384" y="3038466"/>
            <a:ext cx="4188910" cy="671589"/>
            <a:chOff x="1360989" y="3097090"/>
            <a:chExt cx="4188910" cy="671589"/>
          </a:xfrm>
        </p:grpSpPr>
        <p:grpSp>
          <p:nvGrpSpPr>
            <p:cNvPr id="8" name="组合 7"/>
            <p:cNvGrpSpPr/>
            <p:nvPr/>
          </p:nvGrpSpPr>
          <p:grpSpPr>
            <a:xfrm>
              <a:off x="1360989" y="3097090"/>
              <a:ext cx="589516" cy="604498"/>
              <a:chOff x="1289958" y="-1146379"/>
              <a:chExt cx="589516" cy="604498"/>
            </a:xfrm>
            <a:solidFill>
              <a:srgbClr val="77CED8"/>
            </a:solidFill>
          </p:grpSpPr>
          <p:sp>
            <p:nvSpPr>
              <p:cNvPr id="11" name="矩形 10"/>
              <p:cNvSpPr/>
              <p:nvPr/>
            </p:nvSpPr>
            <p:spPr>
              <a:xfrm>
                <a:off x="1322461" y="-1037181"/>
                <a:ext cx="495300" cy="495300"/>
              </a:xfrm>
              <a:prstGeom prst="rect">
                <a:avLst/>
              </a:prstGeom>
              <a:solidFill>
                <a:srgbClr val="FFB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ur innovative Learning Management System (LMS) is designed to provide an easy-to-use, comprehensive platform for students, teachers, and Candara "/>
                  <a:ea typeface="字魂160号-檀宋" panose="00000500000000000000" pitchFamily="2" charset="-122"/>
                </a:endParaRPr>
              </a:p>
            </p:txBody>
          </p:sp>
          <p:sp>
            <p:nvSpPr>
              <p:cNvPr id="12" name="文本框 11"/>
              <p:cNvSpPr txBox="1"/>
              <p:nvPr/>
            </p:nvSpPr>
            <p:spPr>
              <a:xfrm>
                <a:off x="1289958" y="-1146379"/>
                <a:ext cx="589516" cy="584775"/>
              </a:xfrm>
              <a:prstGeom prst="rect">
                <a:avLst/>
              </a:prstGeom>
              <a:noFill/>
            </p:spPr>
            <p:txBody>
              <a:bodyPr wrap="square" rtlCol="0">
                <a:spAutoFit/>
              </a:bodyPr>
              <a:lstStyle/>
              <a:p>
                <a:pPr algn="dist"/>
                <a:endParaRPr lang="zh-CN" altLang="en-US" sz="3200" dirty="0">
                  <a:solidFill>
                    <a:schemeClr val="bg1"/>
                  </a:solidFill>
                  <a:latin typeface="Our innovative Learning Management System (LMS) is designed to provide an easy-to-use, comprehensive platform for students, teachers, and Candara "/>
                  <a:ea typeface="字魂160号-檀宋" panose="00000500000000000000" pitchFamily="2" charset="-122"/>
                  <a:cs typeface="字魂105号-简雅黑" panose="00000500000000000000" pitchFamily="2" charset="-122"/>
                </a:endParaRPr>
              </a:p>
            </p:txBody>
          </p:sp>
        </p:grpSp>
        <p:sp>
          <p:nvSpPr>
            <p:cNvPr id="9" name="文本框 8"/>
            <p:cNvSpPr txBox="1"/>
            <p:nvPr/>
          </p:nvSpPr>
          <p:spPr>
            <a:xfrm>
              <a:off x="1953454" y="3104710"/>
              <a:ext cx="3596445" cy="646331"/>
            </a:xfrm>
            <a:prstGeom prst="rect">
              <a:avLst/>
            </a:prstGeom>
            <a:noFill/>
          </p:spPr>
          <p:txBody>
            <a:bodyPr wrap="square" rtlCol="0">
              <a:spAutoFit/>
            </a:bodyPr>
            <a:lstStyle/>
            <a:p>
              <a:r>
                <a:rPr lang="en-US" dirty="0" smtClean="0">
                  <a:latin typeface="Our innovative Learning Management System (LMS) is designed to provide an easy-to-use, comprehensive platform for students, teachers, and Candara "/>
                </a:rPr>
                <a:t>Seamless course and lesson creation for teachers</a:t>
              </a:r>
              <a:endParaRPr dirty="0">
                <a:latin typeface="Our innovative Learning Management System (LMS) is designed to provide an easy-to-use, comprehensive platform for students, teachers, and Candara "/>
              </a:endParaRPr>
            </a:p>
          </p:txBody>
        </p:sp>
        <p:sp>
          <p:nvSpPr>
            <p:cNvPr id="10" name="文本框 9"/>
            <p:cNvSpPr txBox="1"/>
            <p:nvPr/>
          </p:nvSpPr>
          <p:spPr>
            <a:xfrm>
              <a:off x="1952269" y="3522458"/>
              <a:ext cx="3596445" cy="246221"/>
            </a:xfrm>
            <a:prstGeom prst="rect">
              <a:avLst/>
            </a:prstGeom>
            <a:noFill/>
          </p:spPr>
          <p:txBody>
            <a:bodyPr wrap="square" rtlCol="0">
              <a:spAutoFit/>
            </a:bodyPr>
            <a:lstStyle/>
            <a:p>
              <a:endParaRPr lang="zh-CN" altLang="en-US" sz="1000" dirty="0">
                <a:solidFill>
                  <a:schemeClr val="tx1">
                    <a:lumMod val="50000"/>
                    <a:lumOff val="50000"/>
                  </a:schemeClr>
                </a:solidFill>
                <a:latin typeface="Our innovative Learning Management System (LMS) is designed to provide an easy-to-use, comprehensive platform for students, teachers, and Candara "/>
                <a:ea typeface="字魂160号-檀宋" panose="00000500000000000000" pitchFamily="2" charset="-122"/>
                <a:cs typeface="字魂105号-简雅黑" panose="00000500000000000000" pitchFamily="2" charset="-122"/>
              </a:endParaRPr>
            </a:p>
          </p:txBody>
        </p:sp>
      </p:grpSp>
      <p:grpSp>
        <p:nvGrpSpPr>
          <p:cNvPr id="39" name="组合 38"/>
          <p:cNvGrpSpPr/>
          <p:nvPr/>
        </p:nvGrpSpPr>
        <p:grpSpPr>
          <a:xfrm>
            <a:off x="6982154" y="3038811"/>
            <a:ext cx="4203515" cy="685559"/>
            <a:chOff x="6983339" y="3083120"/>
            <a:chExt cx="4203515" cy="685559"/>
          </a:xfrm>
        </p:grpSpPr>
        <p:grpSp>
          <p:nvGrpSpPr>
            <p:cNvPr id="14" name="组合 13"/>
            <p:cNvGrpSpPr/>
            <p:nvPr/>
          </p:nvGrpSpPr>
          <p:grpSpPr>
            <a:xfrm>
              <a:off x="6983339" y="3083120"/>
              <a:ext cx="589516" cy="618468"/>
              <a:chOff x="1275353" y="-1160349"/>
              <a:chExt cx="589516" cy="618468"/>
            </a:xfrm>
            <a:solidFill>
              <a:srgbClr val="77CED8"/>
            </a:solidFill>
          </p:grpSpPr>
          <p:sp>
            <p:nvSpPr>
              <p:cNvPr id="17" name="矩形 16"/>
              <p:cNvSpPr/>
              <p:nvPr/>
            </p:nvSpPr>
            <p:spPr>
              <a:xfrm>
                <a:off x="1322461" y="-1037181"/>
                <a:ext cx="495300" cy="495300"/>
              </a:xfrm>
              <a:prstGeom prst="rect">
                <a:avLst/>
              </a:prstGeom>
              <a:solidFill>
                <a:srgbClr val="FFB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ur innovative Learning Management System (LMS) is designed to provide an easy-to-use, comprehensive platform for students, teachers, and Candara "/>
                  <a:ea typeface="字魂160号-檀宋" panose="00000500000000000000" pitchFamily="2" charset="-122"/>
                </a:endParaRPr>
              </a:p>
            </p:txBody>
          </p:sp>
          <p:sp>
            <p:nvSpPr>
              <p:cNvPr id="18" name="文本框 17"/>
              <p:cNvSpPr txBox="1"/>
              <p:nvPr/>
            </p:nvSpPr>
            <p:spPr>
              <a:xfrm>
                <a:off x="1275353" y="-1160349"/>
                <a:ext cx="589516" cy="584775"/>
              </a:xfrm>
              <a:prstGeom prst="rect">
                <a:avLst/>
              </a:prstGeom>
              <a:noFill/>
            </p:spPr>
            <p:txBody>
              <a:bodyPr wrap="square" rtlCol="0">
                <a:spAutoFit/>
              </a:bodyPr>
              <a:lstStyle/>
              <a:p>
                <a:pPr algn="dist"/>
                <a:endParaRPr lang="zh-CN" altLang="en-US" sz="3200" dirty="0">
                  <a:solidFill>
                    <a:schemeClr val="bg1"/>
                  </a:solidFill>
                  <a:latin typeface="Our innovative Learning Management System (LMS) is designed to provide an easy-to-use, comprehensive platform for students, teachers, and Candara "/>
                  <a:ea typeface="字魂160号-檀宋" panose="00000500000000000000" pitchFamily="2" charset="-122"/>
                  <a:cs typeface="字魂105号-简雅黑" panose="00000500000000000000" pitchFamily="2" charset="-122"/>
                </a:endParaRPr>
              </a:p>
            </p:txBody>
          </p:sp>
        </p:grpSp>
        <p:sp>
          <p:nvSpPr>
            <p:cNvPr id="15" name="文本框 14"/>
            <p:cNvSpPr txBox="1"/>
            <p:nvPr/>
          </p:nvSpPr>
          <p:spPr>
            <a:xfrm>
              <a:off x="7590409" y="3104710"/>
              <a:ext cx="3596445" cy="646331"/>
            </a:xfrm>
            <a:prstGeom prst="rect">
              <a:avLst/>
            </a:prstGeom>
            <a:noFill/>
          </p:spPr>
          <p:txBody>
            <a:bodyPr wrap="square" rtlCol="0">
              <a:spAutoFit/>
            </a:bodyPr>
            <a:lstStyle/>
            <a:p>
              <a:r>
                <a:rPr lang="en-US" dirty="0" smtClean="0">
                  <a:latin typeface="Our innovative Learning Management System (LMS) is designed to provide an easy-to-use, comprehensive platform for students, teachers, and Candara "/>
                </a:rPr>
                <a:t>User-friendly dashboards for </a:t>
              </a:r>
              <a:r>
                <a:rPr lang="en-US" dirty="0" err="1" smtClean="0">
                  <a:latin typeface="Our innovative Learning Management System (LMS) is designed to provide an easy-to-use, comprehensive platform for students, teachers, and Candara "/>
                </a:rPr>
                <a:t>students,teachers</a:t>
              </a:r>
              <a:r>
                <a:rPr lang="en-US" dirty="0" smtClean="0">
                  <a:latin typeface="Our innovative Learning Management System (LMS) is designed to provide an easy-to-use, comprehensive platform for students, teachers, and Candara "/>
                </a:rPr>
                <a:t> and admins</a:t>
              </a:r>
              <a:endParaRPr dirty="0">
                <a:latin typeface="Our innovative Learning Management System (LMS) is designed to provide an easy-to-use, comprehensive platform for students, teachers, and Candara "/>
              </a:endParaRPr>
            </a:p>
          </p:txBody>
        </p:sp>
        <p:sp>
          <p:nvSpPr>
            <p:cNvPr id="16" name="文本框 15"/>
            <p:cNvSpPr txBox="1"/>
            <p:nvPr/>
          </p:nvSpPr>
          <p:spPr>
            <a:xfrm>
              <a:off x="7589224" y="3522458"/>
              <a:ext cx="3596445" cy="246221"/>
            </a:xfrm>
            <a:prstGeom prst="rect">
              <a:avLst/>
            </a:prstGeom>
            <a:noFill/>
          </p:spPr>
          <p:txBody>
            <a:bodyPr wrap="square" rtlCol="0">
              <a:spAutoFit/>
            </a:bodyPr>
            <a:lstStyle/>
            <a:p>
              <a:pPr algn="dist"/>
              <a:endParaRPr lang="zh-CN" altLang="en-US" sz="1000" dirty="0">
                <a:solidFill>
                  <a:schemeClr val="tx1">
                    <a:lumMod val="50000"/>
                    <a:lumOff val="50000"/>
                  </a:schemeClr>
                </a:solidFill>
                <a:latin typeface="Our innovative Learning Management System (LMS) is designed to provide an easy-to-use, comprehensive platform for students, teachers, and Candara "/>
                <a:ea typeface="字魂160号-檀宋" panose="00000500000000000000" pitchFamily="2" charset="-122"/>
                <a:cs typeface="字魂105号-简雅黑" panose="00000500000000000000" pitchFamily="2" charset="-122"/>
              </a:endParaRPr>
            </a:p>
          </p:txBody>
        </p:sp>
      </p:grpSp>
      <p:grpSp>
        <p:nvGrpSpPr>
          <p:cNvPr id="41" name="组合 40"/>
          <p:cNvGrpSpPr/>
          <p:nvPr/>
        </p:nvGrpSpPr>
        <p:grpSpPr>
          <a:xfrm>
            <a:off x="1346384" y="4667204"/>
            <a:ext cx="4203515" cy="663969"/>
            <a:chOff x="1346384" y="4667204"/>
            <a:chExt cx="4203515" cy="663969"/>
          </a:xfrm>
        </p:grpSpPr>
        <p:grpSp>
          <p:nvGrpSpPr>
            <p:cNvPr id="20" name="组合 19"/>
            <p:cNvGrpSpPr/>
            <p:nvPr/>
          </p:nvGrpSpPr>
          <p:grpSpPr>
            <a:xfrm>
              <a:off x="1346384" y="4667204"/>
              <a:ext cx="589516" cy="596878"/>
              <a:chOff x="1275353" y="-1138759"/>
              <a:chExt cx="589516" cy="596878"/>
            </a:xfrm>
            <a:solidFill>
              <a:srgbClr val="77CED8"/>
            </a:solidFill>
          </p:grpSpPr>
          <p:sp>
            <p:nvSpPr>
              <p:cNvPr id="23" name="矩形 22"/>
              <p:cNvSpPr/>
              <p:nvPr/>
            </p:nvSpPr>
            <p:spPr>
              <a:xfrm>
                <a:off x="1322461" y="-1037181"/>
                <a:ext cx="495300" cy="495300"/>
              </a:xfrm>
              <a:prstGeom prst="rect">
                <a:avLst/>
              </a:prstGeom>
              <a:solidFill>
                <a:srgbClr val="FFB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ur innovative Learning Management System (LMS) is designed to provide an easy-to-use, comprehensive platform for students, teachers, and Candara "/>
                  <a:ea typeface="字魂160号-檀宋" panose="00000500000000000000" pitchFamily="2" charset="-122"/>
                </a:endParaRPr>
              </a:p>
            </p:txBody>
          </p:sp>
          <p:sp>
            <p:nvSpPr>
              <p:cNvPr id="24" name="文本框 23"/>
              <p:cNvSpPr txBox="1"/>
              <p:nvPr/>
            </p:nvSpPr>
            <p:spPr>
              <a:xfrm>
                <a:off x="1275353" y="-1138759"/>
                <a:ext cx="589516" cy="583565"/>
              </a:xfrm>
              <a:prstGeom prst="rect">
                <a:avLst/>
              </a:prstGeom>
              <a:noFill/>
            </p:spPr>
            <p:txBody>
              <a:bodyPr wrap="square" rtlCol="0">
                <a:spAutoFit/>
              </a:bodyPr>
              <a:lstStyle/>
              <a:p>
                <a:pPr algn="dist"/>
                <a:endParaRPr lang="zh-CN" altLang="en-US" sz="3200" dirty="0">
                  <a:solidFill>
                    <a:schemeClr val="bg1"/>
                  </a:solidFill>
                  <a:latin typeface="Our innovative Learning Management System (LMS) is designed to provide an easy-to-use, comprehensive platform for students, teachers, and Candara "/>
                  <a:ea typeface="字魂160号-檀宋" panose="00000500000000000000" pitchFamily="2" charset="-122"/>
                  <a:cs typeface="字魂105号-简雅黑" panose="00000500000000000000" pitchFamily="2" charset="-122"/>
                </a:endParaRPr>
              </a:p>
            </p:txBody>
          </p:sp>
        </p:grpSp>
        <p:sp>
          <p:nvSpPr>
            <p:cNvPr id="21" name="文本框 20"/>
            <p:cNvSpPr txBox="1"/>
            <p:nvPr/>
          </p:nvSpPr>
          <p:spPr>
            <a:xfrm>
              <a:off x="1953454" y="4667204"/>
              <a:ext cx="3596445" cy="646331"/>
            </a:xfrm>
            <a:prstGeom prst="rect">
              <a:avLst/>
            </a:prstGeom>
            <a:noFill/>
          </p:spPr>
          <p:txBody>
            <a:bodyPr wrap="square" rtlCol="0">
              <a:spAutoFit/>
            </a:bodyPr>
            <a:lstStyle/>
            <a:p>
              <a:r>
                <a:rPr lang="en-US" dirty="0" smtClean="0">
                  <a:latin typeface="Our innovative Learning Management System (LMS) is designed to provide an easy-to-use, comprehensive platform for students, teachers, and Candara "/>
                </a:rPr>
                <a:t>Efficient student enrollment and course tracking</a:t>
              </a:r>
              <a:endParaRPr dirty="0">
                <a:latin typeface="Our innovative Learning Management System (LMS) is designed to provide an easy-to-use, comprehensive platform for students, teachers, and Candara "/>
              </a:endParaRPr>
            </a:p>
          </p:txBody>
        </p:sp>
        <p:sp>
          <p:nvSpPr>
            <p:cNvPr id="22" name="文本框 21"/>
            <p:cNvSpPr txBox="1"/>
            <p:nvPr/>
          </p:nvSpPr>
          <p:spPr>
            <a:xfrm>
              <a:off x="1952269" y="5084952"/>
              <a:ext cx="3596445" cy="246221"/>
            </a:xfrm>
            <a:prstGeom prst="rect">
              <a:avLst/>
            </a:prstGeom>
            <a:noFill/>
          </p:spPr>
          <p:txBody>
            <a:bodyPr wrap="square" rtlCol="0">
              <a:spAutoFit/>
            </a:bodyPr>
            <a:lstStyle/>
            <a:p>
              <a:pPr algn="dist"/>
              <a:endParaRPr lang="zh-CN" altLang="en-US" sz="1000" dirty="0">
                <a:solidFill>
                  <a:schemeClr val="tx1">
                    <a:lumMod val="50000"/>
                    <a:lumOff val="50000"/>
                  </a:schemeClr>
                </a:solidFill>
                <a:latin typeface="Our innovative Learning Management System (LMS) is designed to provide an easy-to-use, comprehensive platform for students, teachers, and Candara "/>
                <a:ea typeface="字魂160号-檀宋" panose="00000500000000000000" pitchFamily="2" charset="-122"/>
                <a:cs typeface="字魂105号-简雅黑" panose="00000500000000000000" pitchFamily="2" charset="-122"/>
              </a:endParaRPr>
            </a:p>
          </p:txBody>
        </p:sp>
      </p:grpSp>
      <p:grpSp>
        <p:nvGrpSpPr>
          <p:cNvPr id="40" name="组合 39"/>
          <p:cNvGrpSpPr/>
          <p:nvPr/>
        </p:nvGrpSpPr>
        <p:grpSpPr>
          <a:xfrm>
            <a:off x="6983339" y="4624024"/>
            <a:ext cx="4203515" cy="707149"/>
            <a:chOff x="6983339" y="4624024"/>
            <a:chExt cx="4203515" cy="707149"/>
          </a:xfrm>
        </p:grpSpPr>
        <p:grpSp>
          <p:nvGrpSpPr>
            <p:cNvPr id="26" name="组合 25"/>
            <p:cNvGrpSpPr/>
            <p:nvPr/>
          </p:nvGrpSpPr>
          <p:grpSpPr>
            <a:xfrm>
              <a:off x="6983339" y="4624024"/>
              <a:ext cx="589516" cy="626723"/>
              <a:chOff x="1275353" y="-1181939"/>
              <a:chExt cx="589516" cy="626723"/>
            </a:xfrm>
            <a:solidFill>
              <a:srgbClr val="77CED8"/>
            </a:solidFill>
          </p:grpSpPr>
          <p:sp>
            <p:nvSpPr>
              <p:cNvPr id="29" name="矩形 28"/>
              <p:cNvSpPr/>
              <p:nvPr/>
            </p:nvSpPr>
            <p:spPr>
              <a:xfrm>
                <a:off x="1322461" y="-1050516"/>
                <a:ext cx="495300" cy="495300"/>
              </a:xfrm>
              <a:prstGeom prst="rect">
                <a:avLst/>
              </a:prstGeom>
              <a:solidFill>
                <a:srgbClr val="FFB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ur innovative Learning Management System (LMS) is designed to provide an easy-to-use, comprehensive platform for students, teachers, and Candara "/>
                  <a:ea typeface="字魂160号-檀宋" panose="00000500000000000000" pitchFamily="2" charset="-122"/>
                </a:endParaRPr>
              </a:p>
            </p:txBody>
          </p:sp>
          <p:sp>
            <p:nvSpPr>
              <p:cNvPr id="30" name="文本框 29"/>
              <p:cNvSpPr txBox="1"/>
              <p:nvPr/>
            </p:nvSpPr>
            <p:spPr>
              <a:xfrm>
                <a:off x="1275353" y="-1181939"/>
                <a:ext cx="589516" cy="584775"/>
              </a:xfrm>
              <a:prstGeom prst="rect">
                <a:avLst/>
              </a:prstGeom>
              <a:noFill/>
            </p:spPr>
            <p:txBody>
              <a:bodyPr wrap="square" rtlCol="0">
                <a:spAutoFit/>
              </a:bodyPr>
              <a:lstStyle/>
              <a:p>
                <a:pPr algn="dist"/>
                <a:endParaRPr lang="zh-CN" altLang="en-US" sz="3200" dirty="0">
                  <a:solidFill>
                    <a:schemeClr val="bg1"/>
                  </a:solidFill>
                  <a:latin typeface="Our innovative Learning Management System (LMS) is designed to provide an easy-to-use, comprehensive platform for students, teachers, and Candara "/>
                  <a:ea typeface="字魂160号-檀宋" panose="00000500000000000000" pitchFamily="2" charset="-122"/>
                  <a:cs typeface="字魂105号-简雅黑" panose="00000500000000000000" pitchFamily="2" charset="-122"/>
                </a:endParaRPr>
              </a:p>
            </p:txBody>
          </p:sp>
        </p:grpSp>
        <p:sp>
          <p:nvSpPr>
            <p:cNvPr id="27" name="文本框 26"/>
            <p:cNvSpPr txBox="1"/>
            <p:nvPr/>
          </p:nvSpPr>
          <p:spPr>
            <a:xfrm>
              <a:off x="7590409" y="4667204"/>
              <a:ext cx="3596445" cy="646331"/>
            </a:xfrm>
            <a:prstGeom prst="rect">
              <a:avLst/>
            </a:prstGeom>
            <a:noFill/>
          </p:spPr>
          <p:txBody>
            <a:bodyPr wrap="square" rtlCol="0">
              <a:spAutoFit/>
            </a:bodyPr>
            <a:lstStyle/>
            <a:p>
              <a:r>
                <a:rPr lang="en-US" dirty="0" smtClean="0">
                  <a:latin typeface="Our innovative Learning Management System (LMS) is designed to provide an easy-to-use, comprehensive platform for students, teachers, and Candara "/>
                </a:rPr>
                <a:t>Multimedia support for rich content delivery</a:t>
              </a:r>
              <a:endParaRPr dirty="0">
                <a:latin typeface="Our innovative Learning Management System (LMS) is designed to provide an easy-to-use, comprehensive platform for students, teachers, and Candara "/>
              </a:endParaRPr>
            </a:p>
          </p:txBody>
        </p:sp>
        <p:sp>
          <p:nvSpPr>
            <p:cNvPr id="28" name="文本框 27"/>
            <p:cNvSpPr txBox="1"/>
            <p:nvPr/>
          </p:nvSpPr>
          <p:spPr>
            <a:xfrm>
              <a:off x="7589224" y="5084952"/>
              <a:ext cx="3596445" cy="246221"/>
            </a:xfrm>
            <a:prstGeom prst="rect">
              <a:avLst/>
            </a:prstGeom>
            <a:noFill/>
          </p:spPr>
          <p:txBody>
            <a:bodyPr wrap="square" rtlCol="0">
              <a:spAutoFit/>
            </a:bodyPr>
            <a:lstStyle/>
            <a:p>
              <a:pPr algn="dist"/>
              <a:endParaRPr lang="zh-CN" altLang="en-US" sz="1000" dirty="0">
                <a:solidFill>
                  <a:schemeClr val="tx1">
                    <a:lumMod val="50000"/>
                    <a:lumOff val="50000"/>
                  </a:schemeClr>
                </a:solidFill>
                <a:latin typeface="Our innovative Learning Management System (LMS) is designed to provide an easy-to-use, comprehensive platform for students, teachers, and Candara "/>
                <a:ea typeface="字魂160号-檀宋" panose="00000500000000000000" pitchFamily="2" charset="-122"/>
                <a:cs typeface="字魂105号-简雅黑" panose="00000500000000000000" pitchFamily="2" charset="-122"/>
              </a:endParaRPr>
            </a:p>
          </p:txBody>
        </p:sp>
      </p:grpSp>
      <p:pic>
        <p:nvPicPr>
          <p:cNvPr id="7" name="图片 6" descr="53"/>
          <p:cNvPicPr>
            <a:picLocks noChangeAspect="1"/>
          </p:cNvPicPr>
          <p:nvPr/>
        </p:nvPicPr>
        <p:blipFill>
          <a:blip r:embed="rId4"/>
          <a:srcRect t="-592" r="88251" b="78218"/>
          <a:stretch>
            <a:fillRect/>
          </a:stretch>
        </p:blipFill>
        <p:spPr>
          <a:xfrm>
            <a:off x="0" y="-31115"/>
            <a:ext cx="1965325" cy="1750060"/>
          </a:xfrm>
          <a:prstGeom prst="rect">
            <a:avLst/>
          </a:prstGeom>
        </p:spPr>
      </p:pic>
      <p:pic>
        <p:nvPicPr>
          <p:cNvPr id="25" name="图片 24" descr="53"/>
          <p:cNvPicPr>
            <a:picLocks noChangeAspect="1"/>
          </p:cNvPicPr>
          <p:nvPr/>
        </p:nvPicPr>
        <p:blipFill>
          <a:blip r:embed="rId4"/>
          <a:srcRect l="87272" t="5016" r="-386" b="80005"/>
          <a:stretch>
            <a:fillRect/>
          </a:stretch>
        </p:blipFill>
        <p:spPr>
          <a:xfrm flipH="1">
            <a:off x="10822940" y="6118225"/>
            <a:ext cx="979170" cy="502285"/>
          </a:xfrm>
          <a:prstGeom prst="rect">
            <a:avLst/>
          </a:prstGeom>
        </p:spPr>
      </p:pic>
      <p:pic>
        <p:nvPicPr>
          <p:cNvPr id="31" name="图片 30" descr="53"/>
          <p:cNvPicPr>
            <a:picLocks noChangeAspect="1"/>
          </p:cNvPicPr>
          <p:nvPr/>
        </p:nvPicPr>
        <p:blipFill>
          <a:blip r:embed="rId4"/>
          <a:srcRect l="2626" t="83390" r="84350" b="-432"/>
          <a:stretch>
            <a:fillRect/>
          </a:stretch>
        </p:blipFill>
        <p:spPr>
          <a:xfrm>
            <a:off x="10361930" y="1394460"/>
            <a:ext cx="1896745" cy="1160145"/>
          </a:xfrm>
          <a:prstGeom prst="rect">
            <a:avLst/>
          </a:prstGeom>
        </p:spPr>
      </p:pic>
      <p:sp>
        <p:nvSpPr>
          <p:cNvPr id="2" name="Title 1"/>
          <p:cNvSpPr>
            <a:spLocks noGrp="1"/>
          </p:cNvSpPr>
          <p:nvPr>
            <p:ph type="title"/>
          </p:nvPr>
        </p:nvSpPr>
        <p:spPr>
          <a:xfrm>
            <a:off x="838200" y="924559"/>
            <a:ext cx="10515600" cy="1629481"/>
          </a:xfrm>
        </p:spPr>
        <p:txBody>
          <a:bodyPr>
            <a:normAutofit/>
          </a:bodyPr>
          <a:lstStyle/>
          <a:p>
            <a:pPr algn="ctr"/>
            <a:r>
              <a:rPr lang="en-US" dirty="0">
                <a:latin typeface="Our innovative Learning Management System (LMS) is designed to provide an easy-to-use, comprehensive platform for students, teachers, and Candara "/>
              </a:rPr>
              <a:t>Key Features:</a:t>
            </a:r>
            <a:br>
              <a:rPr lang="en-US" dirty="0">
                <a:latin typeface="Our innovative Learning Management System (LMS) is designed to provide an easy-to-use, comprehensive platform for students, teachers, and Candara "/>
              </a:rPr>
            </a:br>
            <a:endParaRPr lang="en-US" dirty="0">
              <a:latin typeface="Our innovative Learning Management System (LMS) is designed to provide an easy-to-use, comprehensive platform for students, teachers, and Candara "/>
            </a:endParaRPr>
          </a:p>
        </p:txBody>
      </p:sp>
      <p:sp>
        <p:nvSpPr>
          <p:cNvPr id="3" name="Content Placeholder 2"/>
          <p:cNvSpPr>
            <a:spLocks noGrp="1"/>
          </p:cNvSpPr>
          <p:nvPr>
            <p:ph idx="1"/>
          </p:nvPr>
        </p:nvSpPr>
        <p:spPr>
          <a:xfrm>
            <a:off x="8238308" y="5331173"/>
            <a:ext cx="3115491" cy="845790"/>
          </a:xfrm>
        </p:spPr>
        <p:txBody>
          <a:bodyPr/>
          <a:lstStyle/>
          <a:p>
            <a:endParaRPr lang="en-US" dirty="0">
              <a:latin typeface="Our innovative Learning Management System (LMS) is designed to provide an easy-to-use, comprehensive platform for students, teachers, and Candara "/>
            </a:endParaRPr>
          </a:p>
        </p:txBody>
      </p:sp>
    </p:spTree>
  </p:cSld>
  <p:clrMapOvr>
    <a:masterClrMapping/>
  </p:clrMapOvr>
  <mc:AlternateContent xmlns:mc="http://schemas.openxmlformats.org/markup-compatibility/2006" xmlns:p14="http://schemas.microsoft.com/office/powerpoint/2010/main">
    <mc:Choice Requires="p14">
      <p:transition spd="slow" p14:dur="2000" advTm="3000">
        <p:randomBar dir="vert"/>
      </p:transition>
    </mc:Choice>
    <mc:Fallback xmlns="">
      <p:transition spd="slow" advTm="3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1000"/>
                                        <p:tgtEl>
                                          <p:spTgt spid="4"/>
                                        </p:tgtEl>
                                      </p:cBhvr>
                                    </p:animEffect>
                                  </p:childTnLst>
                                </p:cTn>
                              </p:par>
                              <p:par>
                                <p:cTn id="8" presetID="2" presetClass="entr" presetSubtype="4"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 calcmode="lin" valueType="num">
                                      <p:cBhvr additive="base">
                                        <p:cTn id="10" dur="1000" fill="hold"/>
                                        <p:tgtEl>
                                          <p:spTgt spid="38"/>
                                        </p:tgtEl>
                                        <p:attrNameLst>
                                          <p:attrName>ppt_x</p:attrName>
                                        </p:attrNameLst>
                                      </p:cBhvr>
                                      <p:tavLst>
                                        <p:tav tm="0">
                                          <p:val>
                                            <p:strVal val="#ppt_x"/>
                                          </p:val>
                                        </p:tav>
                                        <p:tav tm="100000">
                                          <p:val>
                                            <p:strVal val="#ppt_x"/>
                                          </p:val>
                                        </p:tav>
                                      </p:tavLst>
                                    </p:anim>
                                    <p:anim calcmode="lin" valueType="num">
                                      <p:cBhvr additive="base">
                                        <p:cTn id="11" dur="1000" fill="hold"/>
                                        <p:tgtEl>
                                          <p:spTgt spid="38"/>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39"/>
                                        </p:tgtEl>
                                        <p:attrNameLst>
                                          <p:attrName>style.visibility</p:attrName>
                                        </p:attrNameLst>
                                      </p:cBhvr>
                                      <p:to>
                                        <p:strVal val="visible"/>
                                      </p:to>
                                    </p:set>
                                    <p:anim calcmode="lin" valueType="num">
                                      <p:cBhvr additive="base">
                                        <p:cTn id="14" dur="1000" fill="hold"/>
                                        <p:tgtEl>
                                          <p:spTgt spid="39"/>
                                        </p:tgtEl>
                                        <p:attrNameLst>
                                          <p:attrName>ppt_x</p:attrName>
                                        </p:attrNameLst>
                                      </p:cBhvr>
                                      <p:tavLst>
                                        <p:tav tm="0">
                                          <p:val>
                                            <p:strVal val="#ppt_x"/>
                                          </p:val>
                                        </p:tav>
                                        <p:tav tm="100000">
                                          <p:val>
                                            <p:strVal val="#ppt_x"/>
                                          </p:val>
                                        </p:tav>
                                      </p:tavLst>
                                    </p:anim>
                                    <p:anim calcmode="lin" valueType="num">
                                      <p:cBhvr additive="base">
                                        <p:cTn id="15" dur="1000" fill="hold"/>
                                        <p:tgtEl>
                                          <p:spTgt spid="39"/>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41"/>
                                        </p:tgtEl>
                                        <p:attrNameLst>
                                          <p:attrName>style.visibility</p:attrName>
                                        </p:attrNameLst>
                                      </p:cBhvr>
                                      <p:to>
                                        <p:strVal val="visible"/>
                                      </p:to>
                                    </p:set>
                                    <p:anim calcmode="lin" valueType="num">
                                      <p:cBhvr additive="base">
                                        <p:cTn id="18" dur="1000" fill="hold"/>
                                        <p:tgtEl>
                                          <p:spTgt spid="41"/>
                                        </p:tgtEl>
                                        <p:attrNameLst>
                                          <p:attrName>ppt_x</p:attrName>
                                        </p:attrNameLst>
                                      </p:cBhvr>
                                      <p:tavLst>
                                        <p:tav tm="0">
                                          <p:val>
                                            <p:strVal val="#ppt_x"/>
                                          </p:val>
                                        </p:tav>
                                        <p:tav tm="100000">
                                          <p:val>
                                            <p:strVal val="#ppt_x"/>
                                          </p:val>
                                        </p:tav>
                                      </p:tavLst>
                                    </p:anim>
                                    <p:anim calcmode="lin" valueType="num">
                                      <p:cBhvr additive="base">
                                        <p:cTn id="19" dur="1000" fill="hold"/>
                                        <p:tgtEl>
                                          <p:spTgt spid="41"/>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40"/>
                                        </p:tgtEl>
                                        <p:attrNameLst>
                                          <p:attrName>style.visibility</p:attrName>
                                        </p:attrNameLst>
                                      </p:cBhvr>
                                      <p:to>
                                        <p:strVal val="visible"/>
                                      </p:to>
                                    </p:set>
                                    <p:anim calcmode="lin" valueType="num">
                                      <p:cBhvr additive="base">
                                        <p:cTn id="22" dur="1000" fill="hold"/>
                                        <p:tgtEl>
                                          <p:spTgt spid="40"/>
                                        </p:tgtEl>
                                        <p:attrNameLst>
                                          <p:attrName>ppt_x</p:attrName>
                                        </p:attrNameLst>
                                      </p:cBhvr>
                                      <p:tavLst>
                                        <p:tav tm="0">
                                          <p:val>
                                            <p:strVal val="#ppt_x"/>
                                          </p:val>
                                        </p:tav>
                                        <p:tav tm="100000">
                                          <p:val>
                                            <p:strVal val="#ppt_x"/>
                                          </p:val>
                                        </p:tav>
                                      </p:tavLst>
                                    </p:anim>
                                    <p:anim calcmode="lin" valueType="num">
                                      <p:cBhvr additive="base">
                                        <p:cTn id="23" dur="10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1000"/>
                                        <p:tgtEl>
                                          <p:spTgt spid="32"/>
                                        </p:tgtEl>
                                      </p:cBhvr>
                                    </p:animEffect>
                                    <p:anim calcmode="lin" valueType="num">
                                      <p:cBhvr>
                                        <p:cTn id="29" dur="1000" fill="hold"/>
                                        <p:tgtEl>
                                          <p:spTgt spid="32"/>
                                        </p:tgtEl>
                                        <p:attrNameLst>
                                          <p:attrName>ppt_x</p:attrName>
                                        </p:attrNameLst>
                                      </p:cBhvr>
                                      <p:tavLst>
                                        <p:tav tm="0">
                                          <p:val>
                                            <p:strVal val="#ppt_x"/>
                                          </p:val>
                                        </p:tav>
                                        <p:tav tm="100000">
                                          <p:val>
                                            <p:strVal val="#ppt_x"/>
                                          </p:val>
                                        </p:tav>
                                      </p:tavLst>
                                    </p:anim>
                                    <p:anim calcmode="lin" valueType="num">
                                      <p:cBhvr>
                                        <p:cTn id="30"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anim calcmode="lin" valueType="num">
                                      <p:cBhvr>
                                        <p:cTn id="36" dur="1000" fill="hold"/>
                                        <p:tgtEl>
                                          <p:spTgt spid="7"/>
                                        </p:tgtEl>
                                        <p:attrNameLst>
                                          <p:attrName>ppt_x</p:attrName>
                                        </p:attrNameLst>
                                      </p:cBhvr>
                                      <p:tavLst>
                                        <p:tav tm="0">
                                          <p:val>
                                            <p:strVal val="#ppt_x"/>
                                          </p:val>
                                        </p:tav>
                                        <p:tav tm="100000">
                                          <p:val>
                                            <p:strVal val="#ppt_x"/>
                                          </p:val>
                                        </p:tav>
                                      </p:tavLst>
                                    </p:anim>
                                    <p:anim calcmode="lin" valueType="num">
                                      <p:cBhvr>
                                        <p:cTn id="3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1000"/>
                                        <p:tgtEl>
                                          <p:spTgt spid="31"/>
                                        </p:tgtEl>
                                      </p:cBhvr>
                                    </p:animEffect>
                                    <p:anim calcmode="lin" valueType="num">
                                      <p:cBhvr>
                                        <p:cTn id="43" dur="1000" fill="hold"/>
                                        <p:tgtEl>
                                          <p:spTgt spid="31"/>
                                        </p:tgtEl>
                                        <p:attrNameLst>
                                          <p:attrName>ppt_x</p:attrName>
                                        </p:attrNameLst>
                                      </p:cBhvr>
                                      <p:tavLst>
                                        <p:tav tm="0">
                                          <p:val>
                                            <p:strVal val="#ppt_x"/>
                                          </p:val>
                                        </p:tav>
                                        <p:tav tm="100000">
                                          <p:val>
                                            <p:strVal val="#ppt_x"/>
                                          </p:val>
                                        </p:tav>
                                      </p:tavLst>
                                    </p:anim>
                                    <p:anim calcmode="lin" valueType="num">
                                      <p:cBhvr>
                                        <p:cTn id="4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wipe(left)">
                                      <p:cBhvr>
                                        <p:cTn id="4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169789" y="1950988"/>
            <a:ext cx="3478082" cy="3338333"/>
            <a:chOff x="4358051" y="2119751"/>
            <a:chExt cx="3478082" cy="3338333"/>
          </a:xfrm>
        </p:grpSpPr>
        <p:sp>
          <p:nvSpPr>
            <p:cNvPr id="13" name="Google Shape;1015;p32"/>
            <p:cNvSpPr/>
            <p:nvPr/>
          </p:nvSpPr>
          <p:spPr>
            <a:xfrm>
              <a:off x="6683778" y="2823280"/>
              <a:ext cx="1007943" cy="1931595"/>
            </a:xfrm>
            <a:custGeom>
              <a:avLst/>
              <a:gdLst/>
              <a:ahLst/>
              <a:cxnLst/>
              <a:rect l="l" t="t" r="r" b="b"/>
              <a:pathLst>
                <a:path w="19671" h="37697" extrusionOk="0">
                  <a:moveTo>
                    <a:pt x="9688" y="1"/>
                  </a:moveTo>
                  <a:cubicBezTo>
                    <a:pt x="9167" y="1"/>
                    <a:pt x="8643" y="196"/>
                    <a:pt x="8240" y="594"/>
                  </a:cubicBezTo>
                  <a:lnTo>
                    <a:pt x="787" y="8059"/>
                  </a:lnTo>
                  <a:cubicBezTo>
                    <a:pt x="84" y="8749"/>
                    <a:pt x="1" y="9857"/>
                    <a:pt x="561" y="10678"/>
                  </a:cubicBezTo>
                  <a:cubicBezTo>
                    <a:pt x="3918" y="15583"/>
                    <a:pt x="3918" y="22108"/>
                    <a:pt x="561" y="27013"/>
                  </a:cubicBezTo>
                  <a:cubicBezTo>
                    <a:pt x="1" y="27835"/>
                    <a:pt x="84" y="28930"/>
                    <a:pt x="787" y="29633"/>
                  </a:cubicBezTo>
                  <a:lnTo>
                    <a:pt x="8240" y="37086"/>
                  </a:lnTo>
                  <a:cubicBezTo>
                    <a:pt x="8644" y="37496"/>
                    <a:pt x="9169" y="37697"/>
                    <a:pt x="9692" y="37697"/>
                  </a:cubicBezTo>
                  <a:cubicBezTo>
                    <a:pt x="10293" y="37697"/>
                    <a:pt x="10892" y="37430"/>
                    <a:pt x="11300" y="36908"/>
                  </a:cubicBezTo>
                  <a:cubicBezTo>
                    <a:pt x="19670" y="26371"/>
                    <a:pt x="19670" y="11333"/>
                    <a:pt x="11300" y="772"/>
                  </a:cubicBezTo>
                  <a:cubicBezTo>
                    <a:pt x="10891" y="261"/>
                    <a:pt x="10291" y="1"/>
                    <a:pt x="9688" y="1"/>
                  </a:cubicBezTo>
                  <a:close/>
                </a:path>
              </a:pathLst>
            </a:custGeom>
            <a:solidFill>
              <a:srgbClr val="7F7F7F"/>
            </a:solidFill>
            <a:ln>
              <a:noFill/>
            </a:ln>
          </p:spPr>
          <p:txBody>
            <a:bodyPr spcFirstLastPara="1" wrap="square" lIns="121900" tIns="121900" rIns="121900" bIns="121900" anchor="ctr" anchorCtr="0">
              <a:noAutofit/>
            </a:bodyPr>
            <a:lstStyle/>
            <a:p>
              <a:pPr defTabSz="1219200">
                <a:buClr>
                  <a:srgbClr val="000000"/>
                </a:buClr>
              </a:pPr>
              <a:endParaRPr sz="1400" kern="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Arial" panose="020B0604020202020204"/>
              </a:endParaRPr>
            </a:p>
          </p:txBody>
        </p:sp>
        <p:sp>
          <p:nvSpPr>
            <p:cNvPr id="14" name="Google Shape;1016;p32"/>
            <p:cNvSpPr/>
            <p:nvPr/>
          </p:nvSpPr>
          <p:spPr>
            <a:xfrm>
              <a:off x="4502214" y="2824203"/>
              <a:ext cx="1008505" cy="1930980"/>
            </a:xfrm>
            <a:custGeom>
              <a:avLst/>
              <a:gdLst/>
              <a:ahLst/>
              <a:cxnLst/>
              <a:rect l="l" t="t" r="r" b="b"/>
              <a:pathLst>
                <a:path w="19682" h="37685" extrusionOk="0">
                  <a:moveTo>
                    <a:pt x="9979" y="1"/>
                  </a:moveTo>
                  <a:cubicBezTo>
                    <a:pt x="9377" y="1"/>
                    <a:pt x="8778" y="267"/>
                    <a:pt x="8370" y="790"/>
                  </a:cubicBezTo>
                  <a:cubicBezTo>
                    <a:pt x="0" y="11327"/>
                    <a:pt x="0" y="26376"/>
                    <a:pt x="8370" y="36913"/>
                  </a:cubicBezTo>
                  <a:cubicBezTo>
                    <a:pt x="8779" y="37424"/>
                    <a:pt x="9379" y="37685"/>
                    <a:pt x="9982" y="37685"/>
                  </a:cubicBezTo>
                  <a:cubicBezTo>
                    <a:pt x="10503" y="37685"/>
                    <a:pt x="11027" y="37490"/>
                    <a:pt x="11430" y="37092"/>
                  </a:cubicBezTo>
                  <a:lnTo>
                    <a:pt x="18884" y="29627"/>
                  </a:lnTo>
                  <a:cubicBezTo>
                    <a:pt x="19586" y="28936"/>
                    <a:pt x="19681" y="27829"/>
                    <a:pt x="19122" y="27007"/>
                  </a:cubicBezTo>
                  <a:cubicBezTo>
                    <a:pt x="15776" y="22090"/>
                    <a:pt x="15776" y="15577"/>
                    <a:pt x="19122" y="10684"/>
                  </a:cubicBezTo>
                  <a:cubicBezTo>
                    <a:pt x="19669" y="9862"/>
                    <a:pt x="19586" y="8767"/>
                    <a:pt x="18884" y="8065"/>
                  </a:cubicBezTo>
                  <a:lnTo>
                    <a:pt x="11430" y="611"/>
                  </a:lnTo>
                  <a:cubicBezTo>
                    <a:pt x="11026" y="202"/>
                    <a:pt x="10501" y="1"/>
                    <a:pt x="9979" y="1"/>
                  </a:cubicBezTo>
                  <a:close/>
                </a:path>
              </a:pathLst>
            </a:custGeom>
            <a:solidFill>
              <a:srgbClr val="7F7F7F"/>
            </a:solidFill>
            <a:ln>
              <a:noFill/>
            </a:ln>
          </p:spPr>
          <p:txBody>
            <a:bodyPr spcFirstLastPara="1" wrap="square" lIns="121900" tIns="121900" rIns="121900" bIns="121900" anchor="ctr" anchorCtr="0">
              <a:noAutofit/>
            </a:bodyPr>
            <a:lstStyle/>
            <a:p>
              <a:pPr defTabSz="1219200">
                <a:buClr>
                  <a:srgbClr val="000000"/>
                </a:buClr>
              </a:pPr>
              <a:endParaRPr sz="1400" kern="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Arial" panose="020B0604020202020204"/>
              </a:endParaRPr>
            </a:p>
          </p:txBody>
        </p:sp>
        <p:sp>
          <p:nvSpPr>
            <p:cNvPr id="15" name="Google Shape;1017;p32"/>
            <p:cNvSpPr/>
            <p:nvPr/>
          </p:nvSpPr>
          <p:spPr>
            <a:xfrm>
              <a:off x="5118366" y="4385973"/>
              <a:ext cx="1958393" cy="890961"/>
            </a:xfrm>
            <a:custGeom>
              <a:avLst/>
              <a:gdLst/>
              <a:ahLst/>
              <a:cxnLst/>
              <a:rect l="l" t="t" r="r" b="b"/>
              <a:pathLst>
                <a:path w="38220" h="17388" extrusionOk="0">
                  <a:moveTo>
                    <a:pt x="9757" y="1"/>
                  </a:moveTo>
                  <a:cubicBezTo>
                    <a:pt x="9230" y="1"/>
                    <a:pt x="8707" y="204"/>
                    <a:pt x="8311" y="599"/>
                  </a:cubicBezTo>
                  <a:lnTo>
                    <a:pt x="858" y="8053"/>
                  </a:lnTo>
                  <a:cubicBezTo>
                    <a:pt x="1" y="8910"/>
                    <a:pt x="72" y="10339"/>
                    <a:pt x="1036" y="11101"/>
                  </a:cubicBezTo>
                  <a:cubicBezTo>
                    <a:pt x="6305" y="15292"/>
                    <a:pt x="12702" y="17387"/>
                    <a:pt x="19098" y="17387"/>
                  </a:cubicBezTo>
                  <a:cubicBezTo>
                    <a:pt x="25495" y="17387"/>
                    <a:pt x="31891" y="15292"/>
                    <a:pt x="37160" y="11101"/>
                  </a:cubicBezTo>
                  <a:cubicBezTo>
                    <a:pt x="38124" y="10339"/>
                    <a:pt x="38220" y="8910"/>
                    <a:pt x="37350" y="8053"/>
                  </a:cubicBezTo>
                  <a:lnTo>
                    <a:pt x="29897" y="599"/>
                  </a:lnTo>
                  <a:cubicBezTo>
                    <a:pt x="29502" y="204"/>
                    <a:pt x="28982" y="1"/>
                    <a:pt x="28456" y="1"/>
                  </a:cubicBezTo>
                  <a:cubicBezTo>
                    <a:pt x="28048" y="1"/>
                    <a:pt x="27637" y="123"/>
                    <a:pt x="27278" y="373"/>
                  </a:cubicBezTo>
                  <a:cubicBezTo>
                    <a:pt x="24819" y="2046"/>
                    <a:pt x="21962" y="2882"/>
                    <a:pt x="19104" y="2882"/>
                  </a:cubicBezTo>
                  <a:cubicBezTo>
                    <a:pt x="16247" y="2882"/>
                    <a:pt x="13389" y="2046"/>
                    <a:pt x="10930" y="373"/>
                  </a:cubicBezTo>
                  <a:cubicBezTo>
                    <a:pt x="10577" y="123"/>
                    <a:pt x="10166" y="1"/>
                    <a:pt x="9757" y="1"/>
                  </a:cubicBezTo>
                  <a:close/>
                </a:path>
              </a:pathLst>
            </a:custGeom>
            <a:solidFill>
              <a:srgbClr val="FFB8C2"/>
            </a:solidFill>
            <a:ln>
              <a:noFill/>
            </a:ln>
          </p:spPr>
          <p:txBody>
            <a:bodyPr spcFirstLastPara="1" wrap="square" lIns="121900" tIns="121900" rIns="121900" bIns="121900" anchor="ctr" anchorCtr="0">
              <a:noAutofit/>
            </a:bodyPr>
            <a:lstStyle/>
            <a:p>
              <a:pPr defTabSz="1219200">
                <a:buClr>
                  <a:srgbClr val="000000"/>
                </a:buClr>
              </a:pPr>
              <a:endParaRPr sz="1400" kern="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Arial" panose="020B0604020202020204"/>
              </a:endParaRPr>
            </a:p>
          </p:txBody>
        </p:sp>
        <p:sp>
          <p:nvSpPr>
            <p:cNvPr id="16" name="Google Shape;1018;p32"/>
            <p:cNvSpPr/>
            <p:nvPr/>
          </p:nvSpPr>
          <p:spPr>
            <a:xfrm>
              <a:off x="5117137" y="2301563"/>
              <a:ext cx="1959623" cy="891576"/>
            </a:xfrm>
            <a:custGeom>
              <a:avLst/>
              <a:gdLst/>
              <a:ahLst/>
              <a:cxnLst/>
              <a:rect l="l" t="t" r="r" b="b"/>
              <a:pathLst>
                <a:path w="38244" h="17400" extrusionOk="0">
                  <a:moveTo>
                    <a:pt x="19104" y="0"/>
                  </a:moveTo>
                  <a:cubicBezTo>
                    <a:pt x="12711" y="0"/>
                    <a:pt x="6317" y="2096"/>
                    <a:pt x="1048" y="6287"/>
                  </a:cubicBezTo>
                  <a:cubicBezTo>
                    <a:pt x="96" y="7037"/>
                    <a:pt x="1" y="8478"/>
                    <a:pt x="870" y="9335"/>
                  </a:cubicBezTo>
                  <a:lnTo>
                    <a:pt x="8323" y="16788"/>
                  </a:lnTo>
                  <a:cubicBezTo>
                    <a:pt x="8722" y="17187"/>
                    <a:pt x="9247" y="17394"/>
                    <a:pt x="9777" y="17394"/>
                  </a:cubicBezTo>
                  <a:cubicBezTo>
                    <a:pt x="10181" y="17394"/>
                    <a:pt x="10587" y="17273"/>
                    <a:pt x="10943" y="17026"/>
                  </a:cubicBezTo>
                  <a:cubicBezTo>
                    <a:pt x="13395" y="15353"/>
                    <a:pt x="16253" y="14517"/>
                    <a:pt x="19110" y="14517"/>
                  </a:cubicBezTo>
                  <a:cubicBezTo>
                    <a:pt x="21968" y="14517"/>
                    <a:pt x="24825" y="15353"/>
                    <a:pt x="27278" y="17026"/>
                  </a:cubicBezTo>
                  <a:cubicBezTo>
                    <a:pt x="27639" y="17277"/>
                    <a:pt x="28054" y="17400"/>
                    <a:pt x="28466" y="17400"/>
                  </a:cubicBezTo>
                  <a:cubicBezTo>
                    <a:pt x="28993" y="17400"/>
                    <a:pt x="29515" y="17199"/>
                    <a:pt x="29909" y="16812"/>
                  </a:cubicBezTo>
                  <a:lnTo>
                    <a:pt x="37363" y="9347"/>
                  </a:lnTo>
                  <a:cubicBezTo>
                    <a:pt x="38244" y="8478"/>
                    <a:pt x="38148" y="7061"/>
                    <a:pt x="37160" y="6287"/>
                  </a:cubicBezTo>
                  <a:cubicBezTo>
                    <a:pt x="31892" y="2096"/>
                    <a:pt x="25498" y="0"/>
                    <a:pt x="19104" y="0"/>
                  </a:cubicBezTo>
                  <a:close/>
                </a:path>
              </a:pathLst>
            </a:custGeom>
            <a:solidFill>
              <a:srgbClr val="FFB8C2"/>
            </a:solidFill>
            <a:ln>
              <a:noFill/>
            </a:ln>
          </p:spPr>
          <p:txBody>
            <a:bodyPr spcFirstLastPara="1" wrap="square" lIns="121900" tIns="121900" rIns="121900" bIns="121900" anchor="ctr" anchorCtr="0">
              <a:noAutofit/>
            </a:bodyPr>
            <a:lstStyle/>
            <a:p>
              <a:pPr defTabSz="1219200">
                <a:buClr>
                  <a:srgbClr val="000000"/>
                </a:buClr>
              </a:pPr>
              <a:endParaRPr sz="1400" kern="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Arial" panose="020B0604020202020204"/>
              </a:endParaRPr>
            </a:p>
          </p:txBody>
        </p:sp>
        <p:sp>
          <p:nvSpPr>
            <p:cNvPr id="21" name="Google Shape;1031;p32"/>
            <p:cNvSpPr txBox="1"/>
            <p:nvPr/>
          </p:nvSpPr>
          <p:spPr>
            <a:xfrm>
              <a:off x="4358051" y="3184017"/>
              <a:ext cx="1296800" cy="1091200"/>
            </a:xfrm>
            <a:prstGeom prst="rect">
              <a:avLst/>
            </a:prstGeom>
            <a:noFill/>
            <a:ln>
              <a:noFill/>
            </a:ln>
          </p:spPr>
          <p:txBody>
            <a:bodyPr spcFirstLastPara="1" wrap="square" lIns="121900" tIns="121900" rIns="121900" bIns="121900" anchor="ctr" anchorCtr="0">
              <a:noAutofit/>
            </a:bodyPr>
            <a:lstStyle/>
            <a:p>
              <a:pPr algn="ctr" defTabSz="1219200">
                <a:buClr>
                  <a:srgbClr val="000000"/>
                </a:buClr>
              </a:pPr>
              <a:r>
                <a:rPr lang="en-GB" sz="2800" b="1" kern="0"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Fira Sans Extra Condensed"/>
                </a:rPr>
                <a:t>01</a:t>
              </a:r>
              <a:endParaRPr sz="2800" b="1" kern="0"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Fira Sans Extra Condensed"/>
              </a:endParaRPr>
            </a:p>
          </p:txBody>
        </p:sp>
        <p:sp>
          <p:nvSpPr>
            <p:cNvPr id="22" name="Google Shape;1032;p32"/>
            <p:cNvSpPr txBox="1"/>
            <p:nvPr/>
          </p:nvSpPr>
          <p:spPr>
            <a:xfrm>
              <a:off x="5448517" y="2119751"/>
              <a:ext cx="1296800" cy="1091200"/>
            </a:xfrm>
            <a:prstGeom prst="rect">
              <a:avLst/>
            </a:prstGeom>
            <a:noFill/>
            <a:ln>
              <a:noFill/>
            </a:ln>
          </p:spPr>
          <p:txBody>
            <a:bodyPr spcFirstLastPara="1" wrap="square" lIns="121900" tIns="121900" rIns="121900" bIns="121900" anchor="ctr" anchorCtr="0">
              <a:noAutofit/>
            </a:bodyPr>
            <a:lstStyle/>
            <a:p>
              <a:pPr algn="ctr" defTabSz="1219200">
                <a:buClr>
                  <a:srgbClr val="000000"/>
                </a:buClr>
              </a:pPr>
              <a:r>
                <a:rPr lang="en-GB" sz="2800" b="1" kern="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Fira Sans Extra Condensed"/>
                </a:rPr>
                <a:t>02</a:t>
              </a:r>
              <a:endParaRPr sz="2800" b="1" kern="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Fira Sans Extra Condensed"/>
              </a:endParaRPr>
            </a:p>
          </p:txBody>
        </p:sp>
        <p:sp>
          <p:nvSpPr>
            <p:cNvPr id="23" name="Google Shape;1033;p32"/>
            <p:cNvSpPr txBox="1"/>
            <p:nvPr/>
          </p:nvSpPr>
          <p:spPr>
            <a:xfrm>
              <a:off x="6539333" y="3184017"/>
              <a:ext cx="1296800" cy="1091200"/>
            </a:xfrm>
            <a:prstGeom prst="rect">
              <a:avLst/>
            </a:prstGeom>
            <a:noFill/>
            <a:ln>
              <a:noFill/>
            </a:ln>
          </p:spPr>
          <p:txBody>
            <a:bodyPr spcFirstLastPara="1" wrap="square" lIns="121900" tIns="121900" rIns="121900" bIns="121900" anchor="ctr" anchorCtr="0">
              <a:noAutofit/>
            </a:bodyPr>
            <a:lstStyle/>
            <a:p>
              <a:pPr algn="ctr" defTabSz="1219200">
                <a:buClr>
                  <a:srgbClr val="000000"/>
                </a:buClr>
              </a:pPr>
              <a:r>
                <a:rPr lang="en-GB" sz="2800" b="1" kern="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Fira Sans Extra Condensed"/>
                </a:rPr>
                <a:t>03</a:t>
              </a:r>
              <a:endParaRPr sz="2800" b="1" kern="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Fira Sans Extra Condensed"/>
              </a:endParaRPr>
            </a:p>
          </p:txBody>
        </p:sp>
        <p:sp>
          <p:nvSpPr>
            <p:cNvPr id="25" name="Google Shape;1034;p32"/>
            <p:cNvSpPr txBox="1"/>
            <p:nvPr/>
          </p:nvSpPr>
          <p:spPr>
            <a:xfrm>
              <a:off x="5449167" y="4366884"/>
              <a:ext cx="1296800" cy="1091200"/>
            </a:xfrm>
            <a:prstGeom prst="rect">
              <a:avLst/>
            </a:prstGeom>
            <a:noFill/>
            <a:ln>
              <a:noFill/>
            </a:ln>
          </p:spPr>
          <p:txBody>
            <a:bodyPr spcFirstLastPara="1" wrap="square" lIns="121900" tIns="121900" rIns="121900" bIns="121900" anchor="ctr" anchorCtr="0">
              <a:noAutofit/>
            </a:bodyPr>
            <a:lstStyle/>
            <a:p>
              <a:pPr algn="ctr" defTabSz="1219200">
                <a:buClr>
                  <a:srgbClr val="000000"/>
                </a:buClr>
              </a:pPr>
              <a:r>
                <a:rPr lang="en-GB" sz="2800" b="1" kern="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Fira Sans Extra Condensed"/>
                </a:rPr>
                <a:t>04</a:t>
              </a:r>
              <a:endParaRPr sz="2800" b="1" kern="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Fira Sans Extra Condensed"/>
              </a:endParaRPr>
            </a:p>
          </p:txBody>
        </p:sp>
      </p:grpSp>
      <p:sp>
        <p:nvSpPr>
          <p:cNvPr id="26" name="文本框 25"/>
          <p:cNvSpPr txBox="1"/>
          <p:nvPr/>
        </p:nvSpPr>
        <p:spPr>
          <a:xfrm>
            <a:off x="8022210" y="3272750"/>
            <a:ext cx="3522480" cy="755913"/>
          </a:xfrm>
          <a:prstGeom prst="rect">
            <a:avLst/>
          </a:prstGeom>
          <a:noFill/>
        </p:spPr>
        <p:txBody>
          <a:bodyPr wrap="square" rtlCol="0">
            <a:spAutoFit/>
          </a:bodyPr>
          <a:lstStyle/>
          <a:p>
            <a:pPr algn="just">
              <a:lnSpc>
                <a:spcPct val="150000"/>
              </a:lnSpc>
            </a:pPr>
            <a:r>
              <a:rPr lang="en-US" sz="3200" dirty="0" smtClean="0"/>
              <a:t>HOME PAGE</a:t>
            </a:r>
            <a:endParaRPr sz="3200" dirty="0"/>
          </a:p>
        </p:txBody>
      </p:sp>
      <p:sp>
        <p:nvSpPr>
          <p:cNvPr id="27" name="文本框 26"/>
          <p:cNvSpPr txBox="1"/>
          <p:nvPr/>
        </p:nvSpPr>
        <p:spPr>
          <a:xfrm>
            <a:off x="7774244" y="2001216"/>
            <a:ext cx="1711946" cy="400110"/>
          </a:xfrm>
          <a:prstGeom prst="rect">
            <a:avLst/>
          </a:prstGeom>
          <a:noFill/>
        </p:spPr>
        <p:txBody>
          <a:bodyPr wrap="square" rtlCol="0">
            <a:spAutoFit/>
          </a:bodyPr>
          <a:lstStyle/>
          <a:p>
            <a:pPr algn="dist"/>
            <a:endParaRPr/>
          </a:p>
        </p:txBody>
      </p:sp>
      <p:sp>
        <p:nvSpPr>
          <p:cNvPr id="31" name="文本框 30"/>
          <p:cNvSpPr txBox="1"/>
          <p:nvPr/>
        </p:nvSpPr>
        <p:spPr>
          <a:xfrm>
            <a:off x="7774244" y="5095213"/>
            <a:ext cx="3522480" cy="693780"/>
          </a:xfrm>
          <a:prstGeom prst="rect">
            <a:avLst/>
          </a:prstGeom>
          <a:noFill/>
        </p:spPr>
        <p:txBody>
          <a:bodyPr wrap="square" rtlCol="0">
            <a:spAutoFit/>
          </a:bodyPr>
          <a:lstStyle/>
          <a:p>
            <a:pPr algn="just">
              <a:lnSpc>
                <a:spcPct val="150000"/>
              </a:lnSpc>
            </a:pPr>
            <a:endParaRPr/>
          </a:p>
        </p:txBody>
      </p:sp>
      <p:sp>
        <p:nvSpPr>
          <p:cNvPr id="32" name="文本框 31"/>
          <p:cNvSpPr txBox="1"/>
          <p:nvPr/>
        </p:nvSpPr>
        <p:spPr>
          <a:xfrm>
            <a:off x="7774244" y="4656420"/>
            <a:ext cx="1711946" cy="400110"/>
          </a:xfrm>
          <a:prstGeom prst="rect">
            <a:avLst/>
          </a:prstGeom>
          <a:noFill/>
        </p:spPr>
        <p:txBody>
          <a:bodyPr wrap="square" rtlCol="0">
            <a:spAutoFit/>
          </a:bodyPr>
          <a:lstStyle/>
          <a:p>
            <a:pPr algn="dist"/>
            <a:endParaRPr/>
          </a:p>
        </p:txBody>
      </p:sp>
      <p:sp>
        <p:nvSpPr>
          <p:cNvPr id="34" name="文本框 33"/>
          <p:cNvSpPr txBox="1"/>
          <p:nvPr/>
        </p:nvSpPr>
        <p:spPr>
          <a:xfrm>
            <a:off x="1576250" y="3443888"/>
            <a:ext cx="2853742" cy="584775"/>
          </a:xfrm>
          <a:prstGeom prst="rect">
            <a:avLst/>
          </a:prstGeom>
          <a:noFill/>
        </p:spPr>
        <p:txBody>
          <a:bodyPr wrap="square" rtlCol="0">
            <a:spAutoFit/>
          </a:bodyPr>
          <a:lstStyle/>
          <a:p>
            <a:r>
              <a:rPr lang="en-US" sz="3200" dirty="0" smtClean="0"/>
              <a:t>LOGIN  PAGE</a:t>
            </a:r>
            <a:endParaRPr sz="3200" dirty="0"/>
          </a:p>
        </p:txBody>
      </p:sp>
      <p:sp>
        <p:nvSpPr>
          <p:cNvPr id="35" name="文本框 34"/>
          <p:cNvSpPr txBox="1"/>
          <p:nvPr/>
        </p:nvSpPr>
        <p:spPr>
          <a:xfrm>
            <a:off x="4589831" y="5334887"/>
            <a:ext cx="3522480" cy="830997"/>
          </a:xfrm>
          <a:prstGeom prst="rect">
            <a:avLst/>
          </a:prstGeom>
          <a:noFill/>
        </p:spPr>
        <p:txBody>
          <a:bodyPr wrap="square" rtlCol="0">
            <a:spAutoFit/>
          </a:bodyPr>
          <a:lstStyle/>
          <a:p>
            <a:pPr algn="just">
              <a:lnSpc>
                <a:spcPct val="150000"/>
              </a:lnSpc>
            </a:pPr>
            <a:r>
              <a:rPr lang="en-US" sz="3200" dirty="0" smtClean="0"/>
              <a:t>LESSONS PAGE</a:t>
            </a:r>
            <a:endParaRPr sz="3200" dirty="0"/>
          </a:p>
        </p:txBody>
      </p:sp>
      <p:sp>
        <p:nvSpPr>
          <p:cNvPr id="36" name="文本框 35"/>
          <p:cNvSpPr txBox="1"/>
          <p:nvPr/>
        </p:nvSpPr>
        <p:spPr>
          <a:xfrm>
            <a:off x="1001281" y="4656420"/>
            <a:ext cx="1711946" cy="400110"/>
          </a:xfrm>
          <a:prstGeom prst="rect">
            <a:avLst/>
          </a:prstGeom>
          <a:noFill/>
        </p:spPr>
        <p:txBody>
          <a:bodyPr wrap="square" rtlCol="0">
            <a:spAutoFit/>
          </a:bodyPr>
          <a:lstStyle/>
          <a:p>
            <a:pPr algn="dist"/>
            <a:endParaRPr/>
          </a:p>
        </p:txBody>
      </p:sp>
      <p:grpSp>
        <p:nvGrpSpPr>
          <p:cNvPr id="4" name="组合 3"/>
          <p:cNvGrpSpPr/>
          <p:nvPr/>
        </p:nvGrpSpPr>
        <p:grpSpPr>
          <a:xfrm>
            <a:off x="4169789" y="855940"/>
            <a:ext cx="4267737" cy="1095048"/>
            <a:chOff x="2397624" y="3257429"/>
            <a:chExt cx="3652678" cy="1095048"/>
          </a:xfrm>
        </p:grpSpPr>
        <p:sp>
          <p:nvSpPr>
            <p:cNvPr id="3" name="文本框 2"/>
            <p:cNvSpPr txBox="1"/>
            <p:nvPr/>
          </p:nvSpPr>
          <p:spPr>
            <a:xfrm>
              <a:off x="2682141" y="3767702"/>
              <a:ext cx="3368161" cy="584775"/>
            </a:xfrm>
            <a:prstGeom prst="rect">
              <a:avLst/>
            </a:prstGeom>
            <a:noFill/>
          </p:spPr>
          <p:txBody>
            <a:bodyPr wrap="square" rtlCol="0">
              <a:spAutoFit/>
            </a:bodyPr>
            <a:lstStyle/>
            <a:p>
              <a:r>
                <a:rPr lang="en-US" sz="3200" dirty="0" smtClean="0"/>
                <a:t>COURSES PAGE</a:t>
              </a:r>
              <a:endParaRPr sz="3200" dirty="0"/>
            </a:p>
          </p:txBody>
        </p:sp>
        <p:sp>
          <p:nvSpPr>
            <p:cNvPr id="6" name="文本框 5"/>
            <p:cNvSpPr txBox="1"/>
            <p:nvPr/>
          </p:nvSpPr>
          <p:spPr>
            <a:xfrm>
              <a:off x="2397624" y="3257429"/>
              <a:ext cx="3297217" cy="229870"/>
            </a:xfrm>
            <a:prstGeom prst="rect">
              <a:avLst/>
            </a:prstGeom>
            <a:noFill/>
          </p:spPr>
          <p:txBody>
            <a:bodyPr wrap="square" rtlCol="0">
              <a:spAutoFit/>
            </a:bodyPr>
            <a:lstStyle/>
            <a:p>
              <a:pPr algn="dist"/>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3000">
        <p:randomBar dir="vert"/>
      </p:transition>
    </mc:Choice>
    <mc:Fallback xmlns="">
      <p:transition spd="slow" advTm="3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1000" fill="hold"/>
                                        <p:tgtEl>
                                          <p:spTgt spid="26"/>
                                        </p:tgtEl>
                                        <p:attrNameLst>
                                          <p:attrName>ppt_x</p:attrName>
                                        </p:attrNameLst>
                                      </p:cBhvr>
                                      <p:tavLst>
                                        <p:tav tm="0">
                                          <p:val>
                                            <p:strVal val="#ppt_x"/>
                                          </p:val>
                                        </p:tav>
                                        <p:tav tm="100000">
                                          <p:val>
                                            <p:strVal val="#ppt_x"/>
                                          </p:val>
                                        </p:tav>
                                      </p:tavLst>
                                    </p:anim>
                                    <p:anim calcmode="lin" valueType="num">
                                      <p:cBhvr additive="base">
                                        <p:cTn id="8" dur="10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fill="hold"/>
                                        <p:tgtEl>
                                          <p:spTgt spid="27"/>
                                        </p:tgtEl>
                                        <p:attrNameLst>
                                          <p:attrName>ppt_x</p:attrName>
                                        </p:attrNameLst>
                                      </p:cBhvr>
                                      <p:tavLst>
                                        <p:tav tm="0">
                                          <p:val>
                                            <p:strVal val="#ppt_x"/>
                                          </p:val>
                                        </p:tav>
                                        <p:tav tm="100000">
                                          <p:val>
                                            <p:strVal val="#ppt_x"/>
                                          </p:val>
                                        </p:tav>
                                      </p:tavLst>
                                    </p:anim>
                                    <p:anim calcmode="lin" valueType="num">
                                      <p:cBhvr additive="base">
                                        <p:cTn id="12" dur="1000" fill="hold"/>
                                        <p:tgtEl>
                                          <p:spTgt spid="2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1000" fill="hold"/>
                                        <p:tgtEl>
                                          <p:spTgt spid="31"/>
                                        </p:tgtEl>
                                        <p:attrNameLst>
                                          <p:attrName>ppt_x</p:attrName>
                                        </p:attrNameLst>
                                      </p:cBhvr>
                                      <p:tavLst>
                                        <p:tav tm="0">
                                          <p:val>
                                            <p:strVal val="#ppt_x"/>
                                          </p:val>
                                        </p:tav>
                                        <p:tav tm="100000">
                                          <p:val>
                                            <p:strVal val="#ppt_x"/>
                                          </p:val>
                                        </p:tav>
                                      </p:tavLst>
                                    </p:anim>
                                    <p:anim calcmode="lin" valueType="num">
                                      <p:cBhvr additive="base">
                                        <p:cTn id="16" dur="1000" fill="hold"/>
                                        <p:tgtEl>
                                          <p:spTgt spid="3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1000" fill="hold"/>
                                        <p:tgtEl>
                                          <p:spTgt spid="32"/>
                                        </p:tgtEl>
                                        <p:attrNameLst>
                                          <p:attrName>ppt_x</p:attrName>
                                        </p:attrNameLst>
                                      </p:cBhvr>
                                      <p:tavLst>
                                        <p:tav tm="0">
                                          <p:val>
                                            <p:strVal val="#ppt_x"/>
                                          </p:val>
                                        </p:tav>
                                        <p:tav tm="100000">
                                          <p:val>
                                            <p:strVal val="#ppt_x"/>
                                          </p:val>
                                        </p:tav>
                                      </p:tavLst>
                                    </p:anim>
                                    <p:anim calcmode="lin" valueType="num">
                                      <p:cBhvr additive="base">
                                        <p:cTn id="20" dur="1000" fill="hold"/>
                                        <p:tgtEl>
                                          <p:spTgt spid="3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1000" fill="hold"/>
                                        <p:tgtEl>
                                          <p:spTgt spid="34"/>
                                        </p:tgtEl>
                                        <p:attrNameLst>
                                          <p:attrName>ppt_x</p:attrName>
                                        </p:attrNameLst>
                                      </p:cBhvr>
                                      <p:tavLst>
                                        <p:tav tm="0">
                                          <p:val>
                                            <p:strVal val="#ppt_x"/>
                                          </p:val>
                                        </p:tav>
                                        <p:tav tm="100000">
                                          <p:val>
                                            <p:strVal val="#ppt_x"/>
                                          </p:val>
                                        </p:tav>
                                      </p:tavLst>
                                    </p:anim>
                                    <p:anim calcmode="lin" valueType="num">
                                      <p:cBhvr additive="base">
                                        <p:cTn id="24" dur="1000" fill="hold"/>
                                        <p:tgtEl>
                                          <p:spTgt spid="3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1000" fill="hold"/>
                                        <p:tgtEl>
                                          <p:spTgt spid="35"/>
                                        </p:tgtEl>
                                        <p:attrNameLst>
                                          <p:attrName>ppt_x</p:attrName>
                                        </p:attrNameLst>
                                      </p:cBhvr>
                                      <p:tavLst>
                                        <p:tav tm="0">
                                          <p:val>
                                            <p:strVal val="#ppt_x"/>
                                          </p:val>
                                        </p:tav>
                                        <p:tav tm="100000">
                                          <p:val>
                                            <p:strVal val="#ppt_x"/>
                                          </p:val>
                                        </p:tav>
                                      </p:tavLst>
                                    </p:anim>
                                    <p:anim calcmode="lin" valueType="num">
                                      <p:cBhvr additive="base">
                                        <p:cTn id="28" dur="1000" fill="hold"/>
                                        <p:tgtEl>
                                          <p:spTgt spid="3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 calcmode="lin" valueType="num">
                                      <p:cBhvr additive="base">
                                        <p:cTn id="31" dur="1000" fill="hold"/>
                                        <p:tgtEl>
                                          <p:spTgt spid="36"/>
                                        </p:tgtEl>
                                        <p:attrNameLst>
                                          <p:attrName>ppt_x</p:attrName>
                                        </p:attrNameLst>
                                      </p:cBhvr>
                                      <p:tavLst>
                                        <p:tav tm="0">
                                          <p:val>
                                            <p:strVal val="#ppt_x"/>
                                          </p:val>
                                        </p:tav>
                                        <p:tav tm="100000">
                                          <p:val>
                                            <p:strVal val="#ppt_x"/>
                                          </p:val>
                                        </p:tav>
                                      </p:tavLst>
                                    </p:anim>
                                    <p:anim calcmode="lin" valueType="num">
                                      <p:cBhvr additive="base">
                                        <p:cTn id="32" dur="1000" fill="hold"/>
                                        <p:tgtEl>
                                          <p:spTgt spid="36"/>
                                        </p:tgtEl>
                                        <p:attrNameLst>
                                          <p:attrName>ppt_y</p:attrName>
                                        </p:attrNameLst>
                                      </p:cBhvr>
                                      <p:tavLst>
                                        <p:tav tm="0">
                                          <p:val>
                                            <p:strVal val="1+#ppt_h/2"/>
                                          </p:val>
                                        </p:tav>
                                        <p:tav tm="100000">
                                          <p:val>
                                            <p:strVal val="#ppt_y"/>
                                          </p:val>
                                        </p:tav>
                                      </p:tavLst>
                                    </p:anim>
                                  </p:childTnLst>
                                </p:cTn>
                              </p:par>
                              <p:par>
                                <p:cTn id="33" presetID="10" presetClass="entr" presetSubtype="0" fill="hold"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1" grpId="0"/>
      <p:bldP spid="32" grpId="0"/>
      <p:bldP spid="34" grpId="0"/>
      <p:bldP spid="35" grpId="0"/>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flipH="1">
            <a:off x="7030634" y="0"/>
            <a:ext cx="5161366" cy="6858000"/>
            <a:chOff x="330200" y="0"/>
            <a:chExt cx="5161366" cy="6858000"/>
          </a:xfrm>
        </p:grpSpPr>
        <p:sp>
          <p:nvSpPr>
            <p:cNvPr id="18" name="平行四边形 17"/>
            <p:cNvSpPr/>
            <p:nvPr/>
          </p:nvSpPr>
          <p:spPr>
            <a:xfrm rot="5400000">
              <a:off x="3791751" y="3717126"/>
              <a:ext cx="2882120" cy="517510"/>
            </a:xfrm>
            <a:prstGeom prst="parallelogram">
              <a:avLst>
                <a:gd name="adj" fmla="val 37884"/>
              </a:avLst>
            </a:prstGeom>
            <a:solidFill>
              <a:srgbClr val="FFB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9" name="组合 18"/>
            <p:cNvGrpSpPr/>
            <p:nvPr/>
          </p:nvGrpSpPr>
          <p:grpSpPr>
            <a:xfrm>
              <a:off x="330200" y="0"/>
              <a:ext cx="4644390" cy="6858000"/>
              <a:chOff x="330200" y="0"/>
              <a:chExt cx="4644390" cy="6858000"/>
            </a:xfrm>
          </p:grpSpPr>
          <p:pic>
            <p:nvPicPr>
              <p:cNvPr id="21" name="图片 20" descr="D:\商务摄影图\千库网_商务合作记录过程摄影图_摄影图编号80120.jpg千库网_商务合作记录过程摄影图_摄影图编号80120"/>
              <p:cNvPicPr>
                <a:picLocks noChangeAspect="1"/>
              </p:cNvPicPr>
              <p:nvPr/>
            </p:nvPicPr>
            <p:blipFill rotWithShape="1">
              <a:blip r:embed="rId2">
                <a:grayscl/>
              </a:blip>
              <a:srcRect/>
              <a:stretch>
                <a:fillRect/>
              </a:stretch>
            </p:blipFill>
            <p:spPr>
              <a:xfrm>
                <a:off x="330200" y="0"/>
                <a:ext cx="4643755" cy="6858000"/>
              </a:xfrm>
              <a:prstGeom prst="rect">
                <a:avLst/>
              </a:prstGeom>
            </p:spPr>
          </p:pic>
          <p:sp>
            <p:nvSpPr>
              <p:cNvPr id="22" name="矩形 21"/>
              <p:cNvSpPr/>
              <p:nvPr/>
            </p:nvSpPr>
            <p:spPr>
              <a:xfrm>
                <a:off x="330200" y="0"/>
                <a:ext cx="4644390" cy="6858000"/>
              </a:xfrm>
              <a:prstGeom prst="rect">
                <a:avLst/>
              </a:prstGeom>
              <a:solidFill>
                <a:srgbClr val="7F7F7F">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5" name="文本框 24"/>
          <p:cNvSpPr txBox="1"/>
          <p:nvPr/>
        </p:nvSpPr>
        <p:spPr>
          <a:xfrm>
            <a:off x="8649482" y="1739895"/>
            <a:ext cx="3737250" cy="2585323"/>
          </a:xfrm>
          <a:prstGeom prst="rect">
            <a:avLst/>
          </a:prstGeom>
          <a:noFill/>
        </p:spPr>
        <p:txBody>
          <a:bodyPr wrap="square" rtlCol="0">
            <a:spAutoFit/>
          </a:bodyPr>
          <a:lstStyle/>
          <a:p>
            <a:pPr algn="just">
              <a:lnSpc>
                <a:spcPct val="150000"/>
              </a:lnSpc>
            </a:pPr>
            <a:r>
              <a:rPr lang="en-US" altLang="zh-CN" sz="5400" spc="100" dirty="0" smtClean="0">
                <a:solidFill>
                  <a:schemeClr val="bg1"/>
                </a:solidFill>
                <a:latin typeface="字魂160号-檀宋" panose="00000500000000000000" pitchFamily="2" charset="-122"/>
                <a:ea typeface="字魂160号-檀宋" panose="00000500000000000000" pitchFamily="2" charset="-122"/>
                <a:cs typeface="字魂105号-简雅黑" panose="00000500000000000000" pitchFamily="2" charset="-122"/>
              </a:rPr>
              <a:t>HOME PAGE</a:t>
            </a:r>
            <a:endParaRPr lang="en-US" altLang="zh-CN" sz="5400" spc="100" dirty="0">
              <a:solidFill>
                <a:schemeClr val="bg1"/>
              </a:solidFill>
              <a:latin typeface="字魂160号-檀宋" panose="00000500000000000000" pitchFamily="2" charset="-122"/>
              <a:ea typeface="字魂160号-檀宋" panose="00000500000000000000" pitchFamily="2" charset="-122"/>
              <a:cs typeface="字魂105号-简雅黑" panose="00000500000000000000" pitchFamily="2" charset="-122"/>
            </a:endParaRPr>
          </a:p>
        </p:txBody>
      </p:sp>
      <p:sp>
        <p:nvSpPr>
          <p:cNvPr id="26" name="文本框 25"/>
          <p:cNvSpPr txBox="1"/>
          <p:nvPr/>
        </p:nvSpPr>
        <p:spPr>
          <a:xfrm>
            <a:off x="7814883" y="1902143"/>
            <a:ext cx="2027480" cy="461665"/>
          </a:xfrm>
          <a:prstGeom prst="rect">
            <a:avLst/>
          </a:prstGeom>
          <a:noFill/>
        </p:spPr>
        <p:txBody>
          <a:bodyPr wrap="square" rtlCol="0">
            <a:spAutoFit/>
          </a:bodyPr>
          <a:lstStyle/>
          <a:p>
            <a:pPr algn="dist"/>
            <a:endParaRPr/>
          </a:p>
        </p:txBody>
      </p:sp>
      <p:sp>
        <p:nvSpPr>
          <p:cNvPr id="27" name="文本框 26"/>
          <p:cNvSpPr txBox="1"/>
          <p:nvPr/>
        </p:nvSpPr>
        <p:spPr>
          <a:xfrm>
            <a:off x="7809191" y="4570814"/>
            <a:ext cx="3737250" cy="1016945"/>
          </a:xfrm>
          <a:prstGeom prst="rect">
            <a:avLst/>
          </a:prstGeom>
          <a:noFill/>
        </p:spPr>
        <p:txBody>
          <a:bodyPr wrap="square" rtlCol="0">
            <a:spAutoFit/>
          </a:bodyPr>
          <a:lstStyle/>
          <a:p>
            <a:pPr algn="just">
              <a:lnSpc>
                <a:spcPct val="150000"/>
              </a:lnSpc>
            </a:pPr>
            <a:endParaRPr lang="en-US" altLang="zh-CN" sz="1400" spc="100" dirty="0">
              <a:solidFill>
                <a:schemeClr val="bg1"/>
              </a:solidFill>
              <a:latin typeface="字魂160号-檀宋" panose="00000500000000000000" pitchFamily="2" charset="-122"/>
              <a:ea typeface="字魂160号-檀宋" panose="00000500000000000000" pitchFamily="2" charset="-122"/>
              <a:cs typeface="字魂105号-简雅黑" panose="00000500000000000000" pitchFamily="2" charset="-122"/>
            </a:endParaRPr>
          </a:p>
        </p:txBody>
      </p:sp>
      <p:sp>
        <p:nvSpPr>
          <p:cNvPr id="29" name="文本框 28"/>
          <p:cNvSpPr txBox="1"/>
          <p:nvPr/>
        </p:nvSpPr>
        <p:spPr>
          <a:xfrm>
            <a:off x="7814883" y="3929130"/>
            <a:ext cx="2027480" cy="461665"/>
          </a:xfrm>
          <a:prstGeom prst="rect">
            <a:avLst/>
          </a:prstGeom>
          <a:noFill/>
        </p:spPr>
        <p:txBody>
          <a:bodyPr wrap="square" rtlCol="0">
            <a:spAutoFit/>
          </a:bodyPr>
          <a:lstStyle/>
          <a:p>
            <a:pPr algn="dist"/>
            <a:endParaRPr/>
          </a:p>
        </p:txBody>
      </p:sp>
      <p:grpSp>
        <p:nvGrpSpPr>
          <p:cNvPr id="50" name="组合 49"/>
          <p:cNvGrpSpPr/>
          <p:nvPr/>
        </p:nvGrpSpPr>
        <p:grpSpPr>
          <a:xfrm>
            <a:off x="1149359" y="1969489"/>
            <a:ext cx="1980213" cy="1783386"/>
            <a:chOff x="1358900" y="3009900"/>
            <a:chExt cx="1980213" cy="1783386"/>
          </a:xfrm>
        </p:grpSpPr>
        <p:sp>
          <p:nvSpPr>
            <p:cNvPr id="51" name="矩形: 圆角 50"/>
            <p:cNvSpPr/>
            <p:nvPr/>
          </p:nvSpPr>
          <p:spPr>
            <a:xfrm>
              <a:off x="1358900" y="3009900"/>
              <a:ext cx="1980213" cy="1783386"/>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Freeform: Shape 31"/>
            <p:cNvSpPr/>
            <p:nvPr/>
          </p:nvSpPr>
          <p:spPr bwMode="auto">
            <a:xfrm>
              <a:off x="2162907" y="3146436"/>
              <a:ext cx="372197" cy="314534"/>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tx1">
                <a:lumMod val="75000"/>
                <a:lumOff val="2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800" dirty="0"/>
            </a:p>
          </p:txBody>
        </p:sp>
        <p:sp>
          <p:nvSpPr>
            <p:cNvPr id="53" name="文本框 52"/>
            <p:cNvSpPr txBox="1"/>
            <p:nvPr/>
          </p:nvSpPr>
          <p:spPr>
            <a:xfrm>
              <a:off x="1473362" y="3494132"/>
              <a:ext cx="1809557" cy="1161857"/>
            </a:xfrm>
            <a:prstGeom prst="rect">
              <a:avLst/>
            </a:prstGeom>
            <a:noFill/>
          </p:spPr>
          <p:txBody>
            <a:bodyPr wrap="square" rtlCol="0">
              <a:spAutoFit/>
            </a:bodyPr>
            <a:lstStyle/>
            <a:p>
              <a:pPr algn="ctr">
                <a:lnSpc>
                  <a:spcPct val="150000"/>
                </a:lnSpc>
              </a:pPr>
              <a:endParaRPr/>
            </a:p>
          </p:txBody>
        </p:sp>
      </p:grpSp>
      <p:grpSp>
        <p:nvGrpSpPr>
          <p:cNvPr id="4" name="组合 3"/>
          <p:cNvGrpSpPr/>
          <p:nvPr/>
        </p:nvGrpSpPr>
        <p:grpSpPr>
          <a:xfrm>
            <a:off x="4128344" y="419100"/>
            <a:ext cx="3935311" cy="666710"/>
            <a:chOff x="2362152" y="2820589"/>
            <a:chExt cx="3368161" cy="666710"/>
          </a:xfrm>
        </p:grpSpPr>
        <p:sp>
          <p:nvSpPr>
            <p:cNvPr id="5" name="文本框 4"/>
            <p:cNvSpPr txBox="1"/>
            <p:nvPr/>
          </p:nvSpPr>
          <p:spPr>
            <a:xfrm>
              <a:off x="2362152" y="2820589"/>
              <a:ext cx="3368161" cy="521970"/>
            </a:xfrm>
            <a:prstGeom prst="rect">
              <a:avLst/>
            </a:prstGeom>
            <a:noFill/>
          </p:spPr>
          <p:txBody>
            <a:bodyPr wrap="square" rtlCol="0">
              <a:spAutoFit/>
            </a:bodyPr>
            <a:lstStyle/>
            <a:p>
              <a:pPr algn="dist"/>
              <a:endParaRPr/>
            </a:p>
          </p:txBody>
        </p:sp>
        <p:sp>
          <p:nvSpPr>
            <p:cNvPr id="6" name="文本框 5"/>
            <p:cNvSpPr txBox="1"/>
            <p:nvPr/>
          </p:nvSpPr>
          <p:spPr>
            <a:xfrm>
              <a:off x="2397624" y="3257429"/>
              <a:ext cx="3297217" cy="229870"/>
            </a:xfrm>
            <a:prstGeom prst="rect">
              <a:avLst/>
            </a:prstGeom>
            <a:noFill/>
          </p:spPr>
          <p:txBody>
            <a:bodyPr wrap="square" rtlCol="0">
              <a:spAutoFit/>
            </a:bodyPr>
            <a:lstStyle/>
            <a:p>
              <a:pPr algn="dist"/>
              <a:endParaRPr/>
            </a:p>
          </p:txBody>
        </p:sp>
      </p:grpSp>
      <p:pic>
        <p:nvPicPr>
          <p:cNvPr id="2" name="Picture 1"/>
          <p:cNvPicPr>
            <a:picLocks noChangeAspect="1"/>
          </p:cNvPicPr>
          <p:nvPr/>
        </p:nvPicPr>
        <p:blipFill>
          <a:blip r:embed="rId3"/>
          <a:stretch>
            <a:fillRect/>
          </a:stretch>
        </p:blipFill>
        <p:spPr>
          <a:xfrm>
            <a:off x="520126" y="107711"/>
            <a:ext cx="6986039" cy="3444777"/>
          </a:xfrm>
          <a:prstGeom prst="rect">
            <a:avLst/>
          </a:prstGeom>
        </p:spPr>
      </p:pic>
      <p:sp>
        <p:nvSpPr>
          <p:cNvPr id="3" name="Title 2"/>
          <p:cNvSpPr>
            <a:spLocks noGrp="1"/>
          </p:cNvSpPr>
          <p:nvPr>
            <p:ph type="title"/>
          </p:nvPr>
        </p:nvSpPr>
        <p:spPr/>
        <p:txBody>
          <a:bodyPr/>
          <a:lstStyle/>
          <a:p>
            <a:endParaRPr lang="en-US"/>
          </a:p>
        </p:txBody>
      </p:sp>
      <p:sp>
        <p:nvSpPr>
          <p:cNvPr id="7" name="Content Placeholder 6"/>
          <p:cNvSpPr>
            <a:spLocks noGrp="1"/>
          </p:cNvSpPr>
          <p:nvPr>
            <p:ph idx="1"/>
          </p:nvPr>
        </p:nvSpPr>
        <p:spPr>
          <a:xfrm>
            <a:off x="59643" y="3359472"/>
            <a:ext cx="6776259" cy="2624475"/>
          </a:xfrm>
        </p:spPr>
        <p:txBody>
          <a:bodyPr>
            <a:noAutofit/>
          </a:bodyPr>
          <a:lstStyle/>
          <a:p>
            <a:pPr marL="0" indent="0">
              <a:buNone/>
            </a:pPr>
            <a:r>
              <a:rPr lang="en-US" sz="1600" b="1" dirty="0"/>
              <a:t>LMS Homepage Overview</a:t>
            </a:r>
            <a:endParaRPr lang="en-US" sz="1600" dirty="0"/>
          </a:p>
          <a:p>
            <a:r>
              <a:rPr lang="en-US" sz="1600" dirty="0"/>
              <a:t>The homepage serves as a central hub, providing easy navigation and quick access to key features for students, teachers, and administrators.</a:t>
            </a:r>
          </a:p>
          <a:p>
            <a:r>
              <a:rPr lang="en-US" sz="1600" b="1" dirty="0"/>
              <a:t>Students</a:t>
            </a:r>
            <a:r>
              <a:rPr lang="en-US" sz="1600" dirty="0"/>
              <a:t> can view their enrolled courses, access lessons, and track progress.</a:t>
            </a:r>
          </a:p>
          <a:p>
            <a:r>
              <a:rPr lang="en-US" sz="1600" b="1" dirty="0"/>
              <a:t>Teachers</a:t>
            </a:r>
            <a:r>
              <a:rPr lang="en-US" sz="1600" dirty="0"/>
              <a:t> can manage courses, upload content, and interact with students.</a:t>
            </a:r>
          </a:p>
          <a:p>
            <a:r>
              <a:rPr lang="en-US" sz="1600" b="1" dirty="0"/>
              <a:t>Admins</a:t>
            </a:r>
            <a:r>
              <a:rPr lang="en-US" sz="1600" dirty="0"/>
              <a:t> can oversee the entire platform, adding courses and managing users.</a:t>
            </a:r>
          </a:p>
          <a:p>
            <a:r>
              <a:rPr lang="en-US" sz="1600" dirty="0"/>
              <a:t>With a clean and intuitive design, the homepage enhances user experience and ensures a smooth learning process for everyone.</a:t>
            </a:r>
          </a:p>
          <a:p>
            <a:endParaRPr lang="en-US" sz="1600" dirty="0"/>
          </a:p>
        </p:txBody>
      </p:sp>
    </p:spTree>
  </p:cSld>
  <p:clrMapOvr>
    <a:masterClrMapping/>
  </p:clrMapOvr>
  <mc:AlternateContent xmlns:mc="http://schemas.openxmlformats.org/markup-compatibility/2006" xmlns:p14="http://schemas.microsoft.com/office/powerpoint/2010/main">
    <mc:Choice Requires="p14">
      <p:transition spd="slow" p14:dur="2000" advTm="3000">
        <p:randomBar dir="vert"/>
      </p:transition>
    </mc:Choice>
    <mc:Fallback xmlns="">
      <p:transition spd="slow" advTm="3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000" fill="hold"/>
                                        <p:tgtEl>
                                          <p:spTgt spid="25"/>
                                        </p:tgtEl>
                                        <p:attrNameLst>
                                          <p:attrName>ppt_x</p:attrName>
                                        </p:attrNameLst>
                                      </p:cBhvr>
                                      <p:tavLst>
                                        <p:tav tm="0">
                                          <p:val>
                                            <p:strVal val="0-#ppt_w/2"/>
                                          </p:val>
                                        </p:tav>
                                        <p:tav tm="100000">
                                          <p:val>
                                            <p:strVal val="#ppt_x"/>
                                          </p:val>
                                        </p:tav>
                                      </p:tavLst>
                                    </p:anim>
                                    <p:anim calcmode="lin" valueType="num">
                                      <p:cBhvr additive="base">
                                        <p:cTn id="8" dur="100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1000" fill="hold"/>
                                        <p:tgtEl>
                                          <p:spTgt spid="26"/>
                                        </p:tgtEl>
                                        <p:attrNameLst>
                                          <p:attrName>ppt_x</p:attrName>
                                        </p:attrNameLst>
                                      </p:cBhvr>
                                      <p:tavLst>
                                        <p:tav tm="0">
                                          <p:val>
                                            <p:strVal val="0-#ppt_w/2"/>
                                          </p:val>
                                        </p:tav>
                                        <p:tav tm="100000">
                                          <p:val>
                                            <p:strVal val="#ppt_x"/>
                                          </p:val>
                                        </p:tav>
                                      </p:tavLst>
                                    </p:anim>
                                    <p:anim calcmode="lin" valueType="num">
                                      <p:cBhvr additive="base">
                                        <p:cTn id="12" dur="1000" fill="hold"/>
                                        <p:tgtEl>
                                          <p:spTgt spid="2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000" fill="hold"/>
                                        <p:tgtEl>
                                          <p:spTgt spid="27"/>
                                        </p:tgtEl>
                                        <p:attrNameLst>
                                          <p:attrName>ppt_x</p:attrName>
                                        </p:attrNameLst>
                                      </p:cBhvr>
                                      <p:tavLst>
                                        <p:tav tm="0">
                                          <p:val>
                                            <p:strVal val="0-#ppt_w/2"/>
                                          </p:val>
                                        </p:tav>
                                        <p:tav tm="100000">
                                          <p:val>
                                            <p:strVal val="#ppt_x"/>
                                          </p:val>
                                        </p:tav>
                                      </p:tavLst>
                                    </p:anim>
                                    <p:anim calcmode="lin" valueType="num">
                                      <p:cBhvr additive="base">
                                        <p:cTn id="16" dur="1000" fill="hold"/>
                                        <p:tgtEl>
                                          <p:spTgt spid="27"/>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1000" fill="hold"/>
                                        <p:tgtEl>
                                          <p:spTgt spid="29"/>
                                        </p:tgtEl>
                                        <p:attrNameLst>
                                          <p:attrName>ppt_x</p:attrName>
                                        </p:attrNameLst>
                                      </p:cBhvr>
                                      <p:tavLst>
                                        <p:tav tm="0">
                                          <p:val>
                                            <p:strVal val="0-#ppt_w/2"/>
                                          </p:val>
                                        </p:tav>
                                        <p:tav tm="100000">
                                          <p:val>
                                            <p:strVal val="#ppt_x"/>
                                          </p:val>
                                        </p:tav>
                                      </p:tavLst>
                                    </p:anim>
                                    <p:anim calcmode="lin" valueType="num">
                                      <p:cBhvr additive="base">
                                        <p:cTn id="20" dur="1000" fill="hold"/>
                                        <p:tgtEl>
                                          <p:spTgt spid="29"/>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anim calcmode="lin" valueType="num">
                                      <p:cBhvr additive="base">
                                        <p:cTn id="23" dur="1000" fill="hold"/>
                                        <p:tgtEl>
                                          <p:spTgt spid="50"/>
                                        </p:tgtEl>
                                        <p:attrNameLst>
                                          <p:attrName>ppt_x</p:attrName>
                                        </p:attrNameLst>
                                      </p:cBhvr>
                                      <p:tavLst>
                                        <p:tav tm="0">
                                          <p:val>
                                            <p:strVal val="0-#ppt_w/2"/>
                                          </p:val>
                                        </p:tav>
                                        <p:tav tm="100000">
                                          <p:val>
                                            <p:strVal val="#ppt_x"/>
                                          </p:val>
                                        </p:tav>
                                      </p:tavLst>
                                    </p:anim>
                                    <p:anim calcmode="lin" valueType="num">
                                      <p:cBhvr additive="base">
                                        <p:cTn id="24" dur="1000" fill="hold"/>
                                        <p:tgtEl>
                                          <p:spTgt spid="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169789" y="558971"/>
            <a:ext cx="4433844" cy="526839"/>
            <a:chOff x="2397624" y="2960460"/>
            <a:chExt cx="3794846" cy="526839"/>
          </a:xfrm>
        </p:grpSpPr>
        <p:sp>
          <p:nvSpPr>
            <p:cNvPr id="5" name="文本框 4"/>
            <p:cNvSpPr txBox="1"/>
            <p:nvPr/>
          </p:nvSpPr>
          <p:spPr>
            <a:xfrm>
              <a:off x="2824309" y="2960460"/>
              <a:ext cx="3368161" cy="523220"/>
            </a:xfrm>
            <a:prstGeom prst="rect">
              <a:avLst/>
            </a:prstGeom>
            <a:noFill/>
          </p:spPr>
          <p:txBody>
            <a:bodyPr wrap="square" rtlCol="0">
              <a:spAutoFit/>
            </a:bodyPr>
            <a:lstStyle/>
            <a:p>
              <a:r>
                <a:rPr lang="en-US" sz="2800" dirty="0" err="1" smtClean="0"/>
                <a:t>SignUp</a:t>
              </a:r>
              <a:r>
                <a:rPr lang="en-US" sz="2800" dirty="0" smtClean="0"/>
                <a:t>/Login Page</a:t>
              </a:r>
              <a:endParaRPr sz="2800" dirty="0"/>
            </a:p>
          </p:txBody>
        </p:sp>
        <p:sp>
          <p:nvSpPr>
            <p:cNvPr id="6" name="文本框 5"/>
            <p:cNvSpPr txBox="1"/>
            <p:nvPr/>
          </p:nvSpPr>
          <p:spPr>
            <a:xfrm>
              <a:off x="2397624" y="3257429"/>
              <a:ext cx="3297217" cy="229870"/>
            </a:xfrm>
            <a:prstGeom prst="rect">
              <a:avLst/>
            </a:prstGeom>
            <a:noFill/>
          </p:spPr>
          <p:txBody>
            <a:bodyPr wrap="square" rtlCol="0">
              <a:spAutoFit/>
            </a:bodyPr>
            <a:lstStyle/>
            <a:p>
              <a:pPr algn="dist"/>
              <a:endParaRPr/>
            </a:p>
          </p:txBody>
        </p:sp>
      </p:grpSp>
      <p:pic>
        <p:nvPicPr>
          <p:cNvPr id="7" name="图片 6"/>
          <p:cNvPicPr>
            <a:picLocks noChangeAspect="1"/>
          </p:cNvPicPr>
          <p:nvPr/>
        </p:nvPicPr>
        <p:blipFill rotWithShape="1">
          <a:blip r:embed="rId2" cstate="print">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a:xfrm>
            <a:off x="0" y="4438857"/>
            <a:ext cx="12193186" cy="2419144"/>
          </a:xfrm>
          <a:prstGeom prst="rect">
            <a:avLst/>
          </a:prstGeom>
        </p:spPr>
      </p:pic>
      <p:sp>
        <p:nvSpPr>
          <p:cNvPr id="8" name="矩形 7"/>
          <p:cNvSpPr/>
          <p:nvPr/>
        </p:nvSpPr>
        <p:spPr>
          <a:xfrm>
            <a:off x="0" y="4444205"/>
            <a:ext cx="12192000" cy="2419144"/>
          </a:xfrm>
          <a:prstGeom prst="rect">
            <a:avLst/>
          </a:prstGeom>
          <a:solidFill>
            <a:srgbClr val="FFB8C2">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75562"/>
              </a:solidFill>
            </a:endParaRPr>
          </a:p>
        </p:txBody>
      </p:sp>
      <p:sp>
        <p:nvSpPr>
          <p:cNvPr id="9" name="文本框 8"/>
          <p:cNvSpPr txBox="1"/>
          <p:nvPr/>
        </p:nvSpPr>
        <p:spPr>
          <a:xfrm>
            <a:off x="1708661" y="2280056"/>
            <a:ext cx="1879706" cy="461665"/>
          </a:xfrm>
          <a:prstGeom prst="rect">
            <a:avLst/>
          </a:prstGeom>
          <a:noFill/>
        </p:spPr>
        <p:txBody>
          <a:bodyPr wrap="square" rtlCol="0">
            <a:spAutoFit/>
          </a:bodyPr>
          <a:lstStyle/>
          <a:p>
            <a:pPr algn="dist"/>
            <a:endParaRPr/>
          </a:p>
        </p:txBody>
      </p:sp>
      <p:sp>
        <p:nvSpPr>
          <p:cNvPr id="10" name="文本框 9"/>
          <p:cNvSpPr txBox="1"/>
          <p:nvPr/>
        </p:nvSpPr>
        <p:spPr>
          <a:xfrm>
            <a:off x="1501802" y="2812440"/>
            <a:ext cx="2293424" cy="1016945"/>
          </a:xfrm>
          <a:prstGeom prst="rect">
            <a:avLst/>
          </a:prstGeom>
          <a:noFill/>
        </p:spPr>
        <p:txBody>
          <a:bodyPr wrap="square" rtlCol="0">
            <a:spAutoFit/>
          </a:bodyPr>
          <a:lstStyle/>
          <a:p>
            <a:pPr algn="ctr">
              <a:lnSpc>
                <a:spcPct val="150000"/>
              </a:lnSpc>
            </a:pPr>
            <a:endParaRPr/>
          </a:p>
        </p:txBody>
      </p:sp>
      <p:grpSp>
        <p:nvGrpSpPr>
          <p:cNvPr id="11" name="组合 10"/>
          <p:cNvGrpSpPr/>
          <p:nvPr/>
        </p:nvGrpSpPr>
        <p:grpSpPr>
          <a:xfrm>
            <a:off x="1501470" y="5734215"/>
            <a:ext cx="762000" cy="762000"/>
            <a:chOff x="815471" y="3722024"/>
            <a:chExt cx="406400" cy="406400"/>
          </a:xfrm>
        </p:grpSpPr>
        <p:sp>
          <p:nvSpPr>
            <p:cNvPr id="12" name="椭圆 11"/>
            <p:cNvSpPr/>
            <p:nvPr/>
          </p:nvSpPr>
          <p:spPr>
            <a:xfrm>
              <a:off x="815471" y="3722024"/>
              <a:ext cx="406400" cy="4064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Freeform: Shape 34"/>
            <p:cNvSpPr/>
            <p:nvPr/>
          </p:nvSpPr>
          <p:spPr bwMode="auto">
            <a:xfrm>
              <a:off x="891669" y="3798100"/>
              <a:ext cx="246568" cy="278058"/>
            </a:xfrm>
            <a:custGeom>
              <a:avLst/>
              <a:gdLst>
                <a:gd name="connsiteX0" fmla="*/ 83998 w 298823"/>
                <a:gd name="connsiteY0" fmla="*/ 191940 h 336988"/>
                <a:gd name="connsiteX1" fmla="*/ 75231 w 298823"/>
                <a:gd name="connsiteY1" fmla="*/ 198416 h 336988"/>
                <a:gd name="connsiteX2" fmla="*/ 73932 w 298823"/>
                <a:gd name="connsiteY2" fmla="*/ 208776 h 336988"/>
                <a:gd name="connsiteX3" fmla="*/ 80426 w 298823"/>
                <a:gd name="connsiteY3" fmla="*/ 217842 h 336988"/>
                <a:gd name="connsiteX4" fmla="*/ 115496 w 298823"/>
                <a:gd name="connsiteY4" fmla="*/ 238563 h 336988"/>
                <a:gd name="connsiteX5" fmla="*/ 114197 w 298823"/>
                <a:gd name="connsiteY5" fmla="*/ 233383 h 336988"/>
                <a:gd name="connsiteX6" fmla="*/ 98611 w 298823"/>
                <a:gd name="connsiteY6" fmla="*/ 195826 h 336988"/>
                <a:gd name="connsiteX7" fmla="*/ 94714 w 298823"/>
                <a:gd name="connsiteY7" fmla="*/ 193235 h 336988"/>
                <a:gd name="connsiteX8" fmla="*/ 83998 w 298823"/>
                <a:gd name="connsiteY8" fmla="*/ 191940 h 336988"/>
                <a:gd name="connsiteX9" fmla="*/ 73603 w 298823"/>
                <a:gd name="connsiteY9" fmla="*/ 53869 h 336988"/>
                <a:gd name="connsiteX10" fmla="*/ 65732 w 298823"/>
                <a:gd name="connsiteY10" fmla="*/ 70965 h 336988"/>
                <a:gd name="connsiteX11" fmla="*/ 127388 w 298823"/>
                <a:gd name="connsiteY11" fmla="*/ 227467 h 336988"/>
                <a:gd name="connsiteX12" fmla="*/ 178549 w 298823"/>
                <a:gd name="connsiteY12" fmla="*/ 274812 h 336988"/>
                <a:gd name="connsiteX13" fmla="*/ 183796 w 298823"/>
                <a:gd name="connsiteY13" fmla="*/ 278757 h 336988"/>
                <a:gd name="connsiteX14" fmla="*/ 199538 w 298823"/>
                <a:gd name="connsiteY14" fmla="*/ 319526 h 336988"/>
                <a:gd name="connsiteX15" fmla="*/ 282183 w 298823"/>
                <a:gd name="connsiteY15" fmla="*/ 286648 h 336988"/>
                <a:gd name="connsiteX16" fmla="*/ 266441 w 298823"/>
                <a:gd name="connsiteY16" fmla="*/ 245879 h 336988"/>
                <a:gd name="connsiteX17" fmla="*/ 266441 w 298823"/>
                <a:gd name="connsiteY17" fmla="*/ 239303 h 336988"/>
                <a:gd name="connsiteX18" fmla="*/ 271689 w 298823"/>
                <a:gd name="connsiteY18" fmla="*/ 170916 h 336988"/>
                <a:gd name="connsiteX19" fmla="*/ 244140 w 298823"/>
                <a:gd name="connsiteY19" fmla="*/ 99898 h 336988"/>
                <a:gd name="connsiteX20" fmla="*/ 225775 w 298823"/>
                <a:gd name="connsiteY20" fmla="*/ 92008 h 336988"/>
                <a:gd name="connsiteX21" fmla="*/ 217904 w 298823"/>
                <a:gd name="connsiteY21" fmla="*/ 110419 h 336988"/>
                <a:gd name="connsiteX22" fmla="*/ 229710 w 298823"/>
                <a:gd name="connsiteY22" fmla="*/ 138037 h 336988"/>
                <a:gd name="connsiteX23" fmla="*/ 225775 w 298823"/>
                <a:gd name="connsiteY23" fmla="*/ 147243 h 336988"/>
                <a:gd name="connsiteX24" fmla="*/ 215280 w 298823"/>
                <a:gd name="connsiteY24" fmla="*/ 143298 h 336988"/>
                <a:gd name="connsiteX25" fmla="*/ 204785 w 298823"/>
                <a:gd name="connsiteY25" fmla="*/ 115680 h 336988"/>
                <a:gd name="connsiteX26" fmla="*/ 203474 w 298823"/>
                <a:gd name="connsiteY26" fmla="*/ 113050 h 336988"/>
                <a:gd name="connsiteX27" fmla="*/ 200850 w 298823"/>
                <a:gd name="connsiteY27" fmla="*/ 105159 h 336988"/>
                <a:gd name="connsiteX28" fmla="*/ 192979 w 298823"/>
                <a:gd name="connsiteY28" fmla="*/ 98583 h 336988"/>
                <a:gd name="connsiteX29" fmla="*/ 182484 w 298823"/>
                <a:gd name="connsiteY29" fmla="*/ 97268 h 336988"/>
                <a:gd name="connsiteX30" fmla="*/ 174613 w 298823"/>
                <a:gd name="connsiteY30" fmla="*/ 105159 h 336988"/>
                <a:gd name="connsiteX31" fmla="*/ 174613 w 298823"/>
                <a:gd name="connsiteY31" fmla="*/ 115680 h 336988"/>
                <a:gd name="connsiteX32" fmla="*/ 190355 w 298823"/>
                <a:gd name="connsiteY32" fmla="*/ 155134 h 336988"/>
                <a:gd name="connsiteX33" fmla="*/ 186420 w 298823"/>
                <a:gd name="connsiteY33" fmla="*/ 164340 h 336988"/>
                <a:gd name="connsiteX34" fmla="*/ 177237 w 298823"/>
                <a:gd name="connsiteY34" fmla="*/ 160395 h 336988"/>
                <a:gd name="connsiteX35" fmla="*/ 157560 w 298823"/>
                <a:gd name="connsiteY35" fmla="*/ 111735 h 336988"/>
                <a:gd name="connsiteX36" fmla="*/ 149689 w 298823"/>
                <a:gd name="connsiteY36" fmla="*/ 103844 h 336988"/>
                <a:gd name="connsiteX37" fmla="*/ 139194 w 298823"/>
                <a:gd name="connsiteY37" fmla="*/ 103844 h 336988"/>
                <a:gd name="connsiteX38" fmla="*/ 131323 w 298823"/>
                <a:gd name="connsiteY38" fmla="*/ 122256 h 336988"/>
                <a:gd name="connsiteX39" fmla="*/ 149689 w 298823"/>
                <a:gd name="connsiteY39" fmla="*/ 169601 h 336988"/>
                <a:gd name="connsiteX40" fmla="*/ 145753 w 298823"/>
                <a:gd name="connsiteY40" fmla="*/ 178807 h 336988"/>
                <a:gd name="connsiteX41" fmla="*/ 136570 w 298823"/>
                <a:gd name="connsiteY41" fmla="*/ 174861 h 336988"/>
                <a:gd name="connsiteX42" fmla="*/ 118205 w 298823"/>
                <a:gd name="connsiteY42" fmla="*/ 127516 h 336988"/>
                <a:gd name="connsiteX43" fmla="*/ 91968 w 298823"/>
                <a:gd name="connsiteY43" fmla="*/ 61759 h 336988"/>
                <a:gd name="connsiteX44" fmla="*/ 84753 w 298823"/>
                <a:gd name="connsiteY44" fmla="*/ 53869 h 336988"/>
                <a:gd name="connsiteX45" fmla="*/ 73603 w 298823"/>
                <a:gd name="connsiteY45" fmla="*/ 53869 h 336988"/>
                <a:gd name="connsiteX46" fmla="*/ 56758 w 298823"/>
                <a:gd name="connsiteY46" fmla="*/ 49650 h 336988"/>
                <a:gd name="connsiteX47" fmla="*/ 49954 w 298823"/>
                <a:gd name="connsiteY47" fmla="*/ 55917 h 336988"/>
                <a:gd name="connsiteX48" fmla="*/ 48594 w 298823"/>
                <a:gd name="connsiteY48" fmla="*/ 67197 h 336988"/>
                <a:gd name="connsiteX49" fmla="*/ 51315 w 298823"/>
                <a:gd name="connsiteY49" fmla="*/ 73463 h 336988"/>
                <a:gd name="connsiteX50" fmla="*/ 56758 w 298823"/>
                <a:gd name="connsiteY50" fmla="*/ 49650 h 336988"/>
                <a:gd name="connsiteX51" fmla="*/ 46241 w 298823"/>
                <a:gd name="connsiteY51" fmla="*/ 18716 h 336988"/>
                <a:gd name="connsiteX52" fmla="*/ 18129 w 298823"/>
                <a:gd name="connsiteY52" fmla="*/ 45142 h 336988"/>
                <a:gd name="connsiteX53" fmla="*/ 44588 w 298823"/>
                <a:gd name="connsiteY53" fmla="*/ 109486 h 336988"/>
                <a:gd name="connsiteX54" fmla="*/ 67077 w 298823"/>
                <a:gd name="connsiteY54" fmla="*/ 113425 h 336988"/>
                <a:gd name="connsiteX55" fmla="*/ 59140 w 298823"/>
                <a:gd name="connsiteY55" fmla="*/ 95041 h 336988"/>
                <a:gd name="connsiteX56" fmla="*/ 48556 w 298823"/>
                <a:gd name="connsiteY56" fmla="*/ 91102 h 336988"/>
                <a:gd name="connsiteX57" fmla="*/ 34004 w 298823"/>
                <a:gd name="connsiteY57" fmla="*/ 71405 h 336988"/>
                <a:gd name="connsiteX58" fmla="*/ 37973 w 298823"/>
                <a:gd name="connsiteY58" fmla="*/ 47768 h 336988"/>
                <a:gd name="connsiteX59" fmla="*/ 81629 w 298823"/>
                <a:gd name="connsiteY59" fmla="*/ 37263 h 336988"/>
                <a:gd name="connsiteX60" fmla="*/ 84275 w 298823"/>
                <a:gd name="connsiteY60" fmla="*/ 38577 h 336988"/>
                <a:gd name="connsiteX61" fmla="*/ 105442 w 298823"/>
                <a:gd name="connsiteY61" fmla="*/ 56961 h 336988"/>
                <a:gd name="connsiteX62" fmla="*/ 113379 w 298823"/>
                <a:gd name="connsiteY62" fmla="*/ 75345 h 336988"/>
                <a:gd name="connsiteX63" fmla="*/ 84275 w 298823"/>
                <a:gd name="connsiteY63" fmla="*/ 18880 h 336988"/>
                <a:gd name="connsiteX64" fmla="*/ 46241 w 298823"/>
                <a:gd name="connsiteY64" fmla="*/ 18716 h 336988"/>
                <a:gd name="connsiteX65" fmla="*/ 64058 w 298823"/>
                <a:gd name="connsiteY65" fmla="*/ 0 h 336988"/>
                <a:gd name="connsiteX66" fmla="*/ 89065 w 298823"/>
                <a:gd name="connsiteY66" fmla="*/ 5387 h 336988"/>
                <a:gd name="connsiteX67" fmla="*/ 123284 w 298823"/>
                <a:gd name="connsiteY67" fmla="*/ 89604 h 336988"/>
                <a:gd name="connsiteX68" fmla="*/ 120652 w 298823"/>
                <a:gd name="connsiteY68" fmla="*/ 94867 h 336988"/>
                <a:gd name="connsiteX69" fmla="*/ 121968 w 298823"/>
                <a:gd name="connsiteY69" fmla="*/ 98815 h 336988"/>
                <a:gd name="connsiteX70" fmla="*/ 133813 w 298823"/>
                <a:gd name="connsiteY70" fmla="*/ 90920 h 336988"/>
                <a:gd name="connsiteX71" fmla="*/ 156188 w 298823"/>
                <a:gd name="connsiteY71" fmla="*/ 90920 h 336988"/>
                <a:gd name="connsiteX72" fmla="*/ 164084 w 298823"/>
                <a:gd name="connsiteY72" fmla="*/ 96183 h 336988"/>
                <a:gd name="connsiteX73" fmla="*/ 177246 w 298823"/>
                <a:gd name="connsiteY73" fmla="*/ 84340 h 336988"/>
                <a:gd name="connsiteX74" fmla="*/ 207517 w 298823"/>
                <a:gd name="connsiteY74" fmla="*/ 89604 h 336988"/>
                <a:gd name="connsiteX75" fmla="*/ 220678 w 298823"/>
                <a:gd name="connsiteY75" fmla="*/ 79077 h 336988"/>
                <a:gd name="connsiteX76" fmla="*/ 257530 w 298823"/>
                <a:gd name="connsiteY76" fmla="*/ 94867 h 336988"/>
                <a:gd name="connsiteX77" fmla="*/ 286485 w 298823"/>
                <a:gd name="connsiteY77" fmla="*/ 165925 h 336988"/>
                <a:gd name="connsiteX78" fmla="*/ 281220 w 298823"/>
                <a:gd name="connsiteY78" fmla="*/ 243561 h 336988"/>
                <a:gd name="connsiteX79" fmla="*/ 298330 w 298823"/>
                <a:gd name="connsiteY79" fmla="*/ 289617 h 336988"/>
                <a:gd name="connsiteX80" fmla="*/ 294382 w 298823"/>
                <a:gd name="connsiteY80" fmla="*/ 298828 h 336988"/>
                <a:gd name="connsiteX81" fmla="*/ 198304 w 298823"/>
                <a:gd name="connsiteY81" fmla="*/ 336988 h 336988"/>
                <a:gd name="connsiteX82" fmla="*/ 195672 w 298823"/>
                <a:gd name="connsiteY82" fmla="*/ 336988 h 336988"/>
                <a:gd name="connsiteX83" fmla="*/ 189091 w 298823"/>
                <a:gd name="connsiteY83" fmla="*/ 331725 h 336988"/>
                <a:gd name="connsiteX84" fmla="*/ 170665 w 298823"/>
                <a:gd name="connsiteY84" fmla="*/ 286985 h 336988"/>
                <a:gd name="connsiteX85" fmla="*/ 139078 w 298823"/>
                <a:gd name="connsiteY85" fmla="*/ 269879 h 336988"/>
                <a:gd name="connsiteX86" fmla="*/ 71955 w 298823"/>
                <a:gd name="connsiteY86" fmla="*/ 229087 h 336988"/>
                <a:gd name="connsiteX87" fmla="*/ 58794 w 298823"/>
                <a:gd name="connsiteY87" fmla="*/ 211980 h 336988"/>
                <a:gd name="connsiteX88" fmla="*/ 61426 w 298823"/>
                <a:gd name="connsiteY88" fmla="*/ 189610 h 336988"/>
                <a:gd name="connsiteX89" fmla="*/ 79852 w 298823"/>
                <a:gd name="connsiteY89" fmla="*/ 176452 h 336988"/>
                <a:gd name="connsiteX90" fmla="*/ 90381 w 298823"/>
                <a:gd name="connsiteY90" fmla="*/ 176452 h 336988"/>
                <a:gd name="connsiteX91" fmla="*/ 71955 w 298823"/>
                <a:gd name="connsiteY91" fmla="*/ 127764 h 336988"/>
                <a:gd name="connsiteX92" fmla="*/ 70639 w 298823"/>
                <a:gd name="connsiteY92" fmla="*/ 127764 h 336988"/>
                <a:gd name="connsiteX93" fmla="*/ 64058 w 298823"/>
                <a:gd name="connsiteY93" fmla="*/ 129080 h 336988"/>
                <a:gd name="connsiteX94" fmla="*/ 39052 w 298823"/>
                <a:gd name="connsiteY94" fmla="*/ 123817 h 336988"/>
                <a:gd name="connsiteX95" fmla="*/ 4832 w 298823"/>
                <a:gd name="connsiteY95" fmla="*/ 39600 h 336988"/>
                <a:gd name="connsiteX96" fmla="*/ 64058 w 298823"/>
                <a:gd name="connsiteY96" fmla="*/ 0 h 336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298823" h="336988">
                  <a:moveTo>
                    <a:pt x="83998" y="191940"/>
                  </a:moveTo>
                  <a:cubicBezTo>
                    <a:pt x="80426" y="192912"/>
                    <a:pt x="77179" y="195178"/>
                    <a:pt x="75231" y="198416"/>
                  </a:cubicBezTo>
                  <a:cubicBezTo>
                    <a:pt x="72633" y="201006"/>
                    <a:pt x="72633" y="204891"/>
                    <a:pt x="73932" y="208776"/>
                  </a:cubicBezTo>
                  <a:cubicBezTo>
                    <a:pt x="73932" y="212662"/>
                    <a:pt x="76530" y="215252"/>
                    <a:pt x="80426" y="217842"/>
                  </a:cubicBezTo>
                  <a:lnTo>
                    <a:pt x="115496" y="238563"/>
                  </a:lnTo>
                  <a:cubicBezTo>
                    <a:pt x="115496" y="237268"/>
                    <a:pt x="114197" y="235973"/>
                    <a:pt x="114197" y="233383"/>
                  </a:cubicBezTo>
                  <a:cubicBezTo>
                    <a:pt x="114197" y="233383"/>
                    <a:pt x="114197" y="233383"/>
                    <a:pt x="98611" y="195826"/>
                  </a:cubicBezTo>
                  <a:cubicBezTo>
                    <a:pt x="98611" y="195826"/>
                    <a:pt x="98611" y="195826"/>
                    <a:pt x="94714" y="193235"/>
                  </a:cubicBezTo>
                  <a:cubicBezTo>
                    <a:pt x="91467" y="191293"/>
                    <a:pt x="87570" y="190969"/>
                    <a:pt x="83998" y="191940"/>
                  </a:cubicBezTo>
                  <a:close/>
                  <a:moveTo>
                    <a:pt x="73603" y="53869"/>
                  </a:moveTo>
                  <a:cubicBezTo>
                    <a:pt x="65732" y="56499"/>
                    <a:pt x="63108" y="64390"/>
                    <a:pt x="65732" y="70965"/>
                  </a:cubicBezTo>
                  <a:cubicBezTo>
                    <a:pt x="65732" y="70965"/>
                    <a:pt x="65732" y="70965"/>
                    <a:pt x="127388" y="227467"/>
                  </a:cubicBezTo>
                  <a:cubicBezTo>
                    <a:pt x="136570" y="251139"/>
                    <a:pt x="154936" y="266921"/>
                    <a:pt x="178549" y="274812"/>
                  </a:cubicBezTo>
                  <a:cubicBezTo>
                    <a:pt x="181173" y="274812"/>
                    <a:pt x="182484" y="276127"/>
                    <a:pt x="183796" y="278757"/>
                  </a:cubicBezTo>
                  <a:cubicBezTo>
                    <a:pt x="183796" y="278757"/>
                    <a:pt x="183796" y="278757"/>
                    <a:pt x="199538" y="319526"/>
                  </a:cubicBezTo>
                  <a:lnTo>
                    <a:pt x="282183" y="286648"/>
                  </a:lnTo>
                  <a:cubicBezTo>
                    <a:pt x="282183" y="286648"/>
                    <a:pt x="282183" y="286648"/>
                    <a:pt x="266441" y="245879"/>
                  </a:cubicBezTo>
                  <a:cubicBezTo>
                    <a:pt x="265129" y="243248"/>
                    <a:pt x="265129" y="241933"/>
                    <a:pt x="266441" y="239303"/>
                  </a:cubicBezTo>
                  <a:cubicBezTo>
                    <a:pt x="279559" y="218261"/>
                    <a:pt x="280871" y="193273"/>
                    <a:pt x="271689" y="170916"/>
                  </a:cubicBezTo>
                  <a:cubicBezTo>
                    <a:pt x="271689" y="170916"/>
                    <a:pt x="271689" y="170916"/>
                    <a:pt x="244140" y="99898"/>
                  </a:cubicBezTo>
                  <a:cubicBezTo>
                    <a:pt x="241517" y="92008"/>
                    <a:pt x="233646" y="89377"/>
                    <a:pt x="225775" y="92008"/>
                  </a:cubicBezTo>
                  <a:cubicBezTo>
                    <a:pt x="219215" y="94638"/>
                    <a:pt x="215280" y="102529"/>
                    <a:pt x="217904" y="110419"/>
                  </a:cubicBezTo>
                  <a:cubicBezTo>
                    <a:pt x="217904" y="110419"/>
                    <a:pt x="217904" y="110419"/>
                    <a:pt x="229710" y="138037"/>
                  </a:cubicBezTo>
                  <a:cubicBezTo>
                    <a:pt x="231022" y="141983"/>
                    <a:pt x="228398" y="145928"/>
                    <a:pt x="225775" y="147243"/>
                  </a:cubicBezTo>
                  <a:cubicBezTo>
                    <a:pt x="221839" y="149874"/>
                    <a:pt x="217904" y="147243"/>
                    <a:pt x="215280" y="143298"/>
                  </a:cubicBezTo>
                  <a:cubicBezTo>
                    <a:pt x="215280" y="143298"/>
                    <a:pt x="215280" y="143298"/>
                    <a:pt x="204785" y="115680"/>
                  </a:cubicBezTo>
                  <a:cubicBezTo>
                    <a:pt x="204785" y="114365"/>
                    <a:pt x="204785" y="114365"/>
                    <a:pt x="203474" y="113050"/>
                  </a:cubicBezTo>
                  <a:cubicBezTo>
                    <a:pt x="203474" y="113050"/>
                    <a:pt x="203474" y="113050"/>
                    <a:pt x="200850" y="105159"/>
                  </a:cubicBezTo>
                  <a:cubicBezTo>
                    <a:pt x="199538" y="102529"/>
                    <a:pt x="196914" y="99898"/>
                    <a:pt x="192979" y="98583"/>
                  </a:cubicBezTo>
                  <a:cubicBezTo>
                    <a:pt x="190355" y="95953"/>
                    <a:pt x="186420" y="95953"/>
                    <a:pt x="182484" y="97268"/>
                  </a:cubicBezTo>
                  <a:cubicBezTo>
                    <a:pt x="178549" y="98583"/>
                    <a:pt x="175925" y="101213"/>
                    <a:pt x="174613" y="105159"/>
                  </a:cubicBezTo>
                  <a:cubicBezTo>
                    <a:pt x="173302" y="109104"/>
                    <a:pt x="173302" y="113050"/>
                    <a:pt x="174613" y="115680"/>
                  </a:cubicBezTo>
                  <a:cubicBezTo>
                    <a:pt x="174613" y="115680"/>
                    <a:pt x="174613" y="115680"/>
                    <a:pt x="190355" y="155134"/>
                  </a:cubicBezTo>
                  <a:cubicBezTo>
                    <a:pt x="191667" y="159080"/>
                    <a:pt x="190355" y="163025"/>
                    <a:pt x="186420" y="164340"/>
                  </a:cubicBezTo>
                  <a:cubicBezTo>
                    <a:pt x="182484" y="165655"/>
                    <a:pt x="178549" y="164340"/>
                    <a:pt x="177237" y="160395"/>
                  </a:cubicBezTo>
                  <a:cubicBezTo>
                    <a:pt x="177237" y="160395"/>
                    <a:pt x="177237" y="160395"/>
                    <a:pt x="157560" y="111735"/>
                  </a:cubicBezTo>
                  <a:cubicBezTo>
                    <a:pt x="156248" y="107789"/>
                    <a:pt x="153624" y="105159"/>
                    <a:pt x="149689" y="103844"/>
                  </a:cubicBezTo>
                  <a:cubicBezTo>
                    <a:pt x="147065" y="102529"/>
                    <a:pt x="143130" y="102529"/>
                    <a:pt x="139194" y="103844"/>
                  </a:cubicBezTo>
                  <a:cubicBezTo>
                    <a:pt x="132635" y="106474"/>
                    <a:pt x="128699" y="114365"/>
                    <a:pt x="131323" y="122256"/>
                  </a:cubicBezTo>
                  <a:cubicBezTo>
                    <a:pt x="131323" y="122256"/>
                    <a:pt x="131323" y="122256"/>
                    <a:pt x="149689" y="169601"/>
                  </a:cubicBezTo>
                  <a:cubicBezTo>
                    <a:pt x="151000" y="173546"/>
                    <a:pt x="149689" y="177491"/>
                    <a:pt x="145753" y="178807"/>
                  </a:cubicBezTo>
                  <a:cubicBezTo>
                    <a:pt x="141818" y="180122"/>
                    <a:pt x="137882" y="178807"/>
                    <a:pt x="136570" y="174861"/>
                  </a:cubicBezTo>
                  <a:cubicBezTo>
                    <a:pt x="136570" y="174861"/>
                    <a:pt x="136570" y="174861"/>
                    <a:pt x="118205" y="127516"/>
                  </a:cubicBezTo>
                  <a:cubicBezTo>
                    <a:pt x="118205" y="127516"/>
                    <a:pt x="118205" y="127516"/>
                    <a:pt x="91968" y="61759"/>
                  </a:cubicBezTo>
                  <a:cubicBezTo>
                    <a:pt x="90657" y="57814"/>
                    <a:pt x="88033" y="55184"/>
                    <a:pt x="84753" y="53869"/>
                  </a:cubicBezTo>
                  <a:cubicBezTo>
                    <a:pt x="81474" y="52554"/>
                    <a:pt x="77538" y="52554"/>
                    <a:pt x="73603" y="53869"/>
                  </a:cubicBezTo>
                  <a:close/>
                  <a:moveTo>
                    <a:pt x="56758" y="49650"/>
                  </a:moveTo>
                  <a:cubicBezTo>
                    <a:pt x="54036" y="50903"/>
                    <a:pt x="51315" y="53410"/>
                    <a:pt x="49954" y="55917"/>
                  </a:cubicBezTo>
                  <a:cubicBezTo>
                    <a:pt x="47233" y="59677"/>
                    <a:pt x="47233" y="63437"/>
                    <a:pt x="48594" y="67197"/>
                  </a:cubicBezTo>
                  <a:cubicBezTo>
                    <a:pt x="48594" y="69703"/>
                    <a:pt x="49954" y="72210"/>
                    <a:pt x="51315" y="73463"/>
                  </a:cubicBezTo>
                  <a:cubicBezTo>
                    <a:pt x="48594" y="64690"/>
                    <a:pt x="51315" y="55917"/>
                    <a:pt x="56758" y="49650"/>
                  </a:cubicBezTo>
                  <a:close/>
                  <a:moveTo>
                    <a:pt x="46241" y="18716"/>
                  </a:moveTo>
                  <a:cubicBezTo>
                    <a:pt x="34335" y="23476"/>
                    <a:pt x="24082" y="32668"/>
                    <a:pt x="18129" y="45142"/>
                  </a:cubicBezTo>
                  <a:cubicBezTo>
                    <a:pt x="7546" y="70092"/>
                    <a:pt x="19452" y="98981"/>
                    <a:pt x="44588" y="109486"/>
                  </a:cubicBezTo>
                  <a:cubicBezTo>
                    <a:pt x="52525" y="113425"/>
                    <a:pt x="59140" y="114738"/>
                    <a:pt x="67077" y="113425"/>
                  </a:cubicBezTo>
                  <a:cubicBezTo>
                    <a:pt x="67077" y="113425"/>
                    <a:pt x="67077" y="113425"/>
                    <a:pt x="59140" y="95041"/>
                  </a:cubicBezTo>
                  <a:cubicBezTo>
                    <a:pt x="55171" y="93728"/>
                    <a:pt x="52525" y="92415"/>
                    <a:pt x="48556" y="91102"/>
                  </a:cubicBezTo>
                  <a:cubicBezTo>
                    <a:pt x="41942" y="87163"/>
                    <a:pt x="36650" y="79284"/>
                    <a:pt x="34004" y="71405"/>
                  </a:cubicBezTo>
                  <a:cubicBezTo>
                    <a:pt x="31358" y="63526"/>
                    <a:pt x="32681" y="54335"/>
                    <a:pt x="37973" y="47768"/>
                  </a:cubicBezTo>
                  <a:cubicBezTo>
                    <a:pt x="47233" y="33324"/>
                    <a:pt x="65754" y="28072"/>
                    <a:pt x="81629" y="37263"/>
                  </a:cubicBezTo>
                  <a:cubicBezTo>
                    <a:pt x="81629" y="37263"/>
                    <a:pt x="82952" y="37263"/>
                    <a:pt x="84275" y="38577"/>
                  </a:cubicBezTo>
                  <a:cubicBezTo>
                    <a:pt x="93536" y="41203"/>
                    <a:pt x="101473" y="47768"/>
                    <a:pt x="105442" y="56961"/>
                  </a:cubicBezTo>
                  <a:cubicBezTo>
                    <a:pt x="105442" y="56961"/>
                    <a:pt x="105442" y="56961"/>
                    <a:pt x="113379" y="75345"/>
                  </a:cubicBezTo>
                  <a:cubicBezTo>
                    <a:pt x="118671" y="53021"/>
                    <a:pt x="106765" y="28072"/>
                    <a:pt x="84275" y="18880"/>
                  </a:cubicBezTo>
                  <a:cubicBezTo>
                    <a:pt x="71708" y="13627"/>
                    <a:pt x="58147" y="13956"/>
                    <a:pt x="46241" y="18716"/>
                  </a:cubicBezTo>
                  <a:close/>
                  <a:moveTo>
                    <a:pt x="64058" y="0"/>
                  </a:moveTo>
                  <a:cubicBezTo>
                    <a:pt x="72366" y="42"/>
                    <a:pt x="80839" y="1769"/>
                    <a:pt x="89065" y="5387"/>
                  </a:cubicBezTo>
                  <a:cubicBezTo>
                    <a:pt x="121968" y="18546"/>
                    <a:pt x="137762" y="56707"/>
                    <a:pt x="123284" y="89604"/>
                  </a:cubicBezTo>
                  <a:cubicBezTo>
                    <a:pt x="121968" y="90920"/>
                    <a:pt x="121968" y="93551"/>
                    <a:pt x="120652" y="94867"/>
                  </a:cubicBezTo>
                  <a:cubicBezTo>
                    <a:pt x="120652" y="94867"/>
                    <a:pt x="120652" y="94867"/>
                    <a:pt x="121968" y="98815"/>
                  </a:cubicBezTo>
                  <a:cubicBezTo>
                    <a:pt x="124601" y="94867"/>
                    <a:pt x="128549" y="92236"/>
                    <a:pt x="133813" y="90920"/>
                  </a:cubicBezTo>
                  <a:cubicBezTo>
                    <a:pt x="140394" y="88288"/>
                    <a:pt x="148291" y="88288"/>
                    <a:pt x="156188" y="90920"/>
                  </a:cubicBezTo>
                  <a:cubicBezTo>
                    <a:pt x="158820" y="92236"/>
                    <a:pt x="161452" y="93551"/>
                    <a:pt x="164084" y="96183"/>
                  </a:cubicBezTo>
                  <a:cubicBezTo>
                    <a:pt x="166717" y="90920"/>
                    <a:pt x="171981" y="86972"/>
                    <a:pt x="177246" y="84340"/>
                  </a:cubicBezTo>
                  <a:cubicBezTo>
                    <a:pt x="187775" y="80393"/>
                    <a:pt x="199620" y="83024"/>
                    <a:pt x="207517" y="89604"/>
                  </a:cubicBezTo>
                  <a:cubicBezTo>
                    <a:pt x="210149" y="85656"/>
                    <a:pt x="215414" y="80393"/>
                    <a:pt x="220678" y="79077"/>
                  </a:cubicBezTo>
                  <a:cubicBezTo>
                    <a:pt x="235156" y="72497"/>
                    <a:pt x="252265" y="80393"/>
                    <a:pt x="257530" y="94867"/>
                  </a:cubicBezTo>
                  <a:cubicBezTo>
                    <a:pt x="257530" y="94867"/>
                    <a:pt x="257530" y="94867"/>
                    <a:pt x="286485" y="165925"/>
                  </a:cubicBezTo>
                  <a:cubicBezTo>
                    <a:pt x="295698" y="190926"/>
                    <a:pt x="294382" y="219875"/>
                    <a:pt x="281220" y="243561"/>
                  </a:cubicBezTo>
                  <a:cubicBezTo>
                    <a:pt x="281220" y="243561"/>
                    <a:pt x="281220" y="243561"/>
                    <a:pt x="298330" y="289617"/>
                  </a:cubicBezTo>
                  <a:cubicBezTo>
                    <a:pt x="299646" y="292249"/>
                    <a:pt x="298330" y="297512"/>
                    <a:pt x="294382" y="298828"/>
                  </a:cubicBezTo>
                  <a:cubicBezTo>
                    <a:pt x="294382" y="298828"/>
                    <a:pt x="294382" y="298828"/>
                    <a:pt x="198304" y="336988"/>
                  </a:cubicBezTo>
                  <a:cubicBezTo>
                    <a:pt x="196988" y="336988"/>
                    <a:pt x="196988" y="336988"/>
                    <a:pt x="195672" y="336988"/>
                  </a:cubicBezTo>
                  <a:cubicBezTo>
                    <a:pt x="193039" y="336988"/>
                    <a:pt x="190407" y="335672"/>
                    <a:pt x="189091" y="331725"/>
                  </a:cubicBezTo>
                  <a:cubicBezTo>
                    <a:pt x="189091" y="331725"/>
                    <a:pt x="189091" y="331725"/>
                    <a:pt x="170665" y="286985"/>
                  </a:cubicBezTo>
                  <a:cubicBezTo>
                    <a:pt x="158820" y="284353"/>
                    <a:pt x="148291" y="277774"/>
                    <a:pt x="139078" y="269879"/>
                  </a:cubicBezTo>
                  <a:cubicBezTo>
                    <a:pt x="139078" y="269879"/>
                    <a:pt x="139078" y="269879"/>
                    <a:pt x="71955" y="229087"/>
                  </a:cubicBezTo>
                  <a:cubicBezTo>
                    <a:pt x="65375" y="225139"/>
                    <a:pt x="60110" y="218560"/>
                    <a:pt x="58794" y="211980"/>
                  </a:cubicBezTo>
                  <a:cubicBezTo>
                    <a:pt x="57477" y="204085"/>
                    <a:pt x="57477" y="196190"/>
                    <a:pt x="61426" y="189610"/>
                  </a:cubicBezTo>
                  <a:cubicBezTo>
                    <a:pt x="65375" y="183031"/>
                    <a:pt x="71955" y="179083"/>
                    <a:pt x="79852" y="176452"/>
                  </a:cubicBezTo>
                  <a:cubicBezTo>
                    <a:pt x="83800" y="176452"/>
                    <a:pt x="87749" y="175136"/>
                    <a:pt x="90381" y="176452"/>
                  </a:cubicBezTo>
                  <a:cubicBezTo>
                    <a:pt x="90381" y="176452"/>
                    <a:pt x="90381" y="176452"/>
                    <a:pt x="71955" y="127764"/>
                  </a:cubicBezTo>
                  <a:cubicBezTo>
                    <a:pt x="71955" y="127764"/>
                    <a:pt x="70639" y="127764"/>
                    <a:pt x="70639" y="127764"/>
                  </a:cubicBezTo>
                  <a:cubicBezTo>
                    <a:pt x="68007" y="129080"/>
                    <a:pt x="66691" y="129080"/>
                    <a:pt x="64058" y="129080"/>
                  </a:cubicBezTo>
                  <a:cubicBezTo>
                    <a:pt x="56161" y="129080"/>
                    <a:pt x="46948" y="126448"/>
                    <a:pt x="39052" y="123817"/>
                  </a:cubicBezTo>
                  <a:cubicBezTo>
                    <a:pt x="6148" y="109342"/>
                    <a:pt x="-8329" y="71182"/>
                    <a:pt x="4832" y="39600"/>
                  </a:cubicBezTo>
                  <a:cubicBezTo>
                    <a:pt x="15690" y="14928"/>
                    <a:pt x="39134" y="-123"/>
                    <a:pt x="64058" y="0"/>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800"/>
            </a:p>
          </p:txBody>
        </p:sp>
      </p:grpSp>
      <p:grpSp>
        <p:nvGrpSpPr>
          <p:cNvPr id="14" name="组合 13"/>
          <p:cNvGrpSpPr/>
          <p:nvPr/>
        </p:nvGrpSpPr>
        <p:grpSpPr>
          <a:xfrm>
            <a:off x="5714999" y="5756537"/>
            <a:ext cx="762000" cy="762000"/>
            <a:chOff x="815471" y="3722024"/>
            <a:chExt cx="406400" cy="406400"/>
          </a:xfrm>
        </p:grpSpPr>
        <p:sp>
          <p:nvSpPr>
            <p:cNvPr id="15" name="椭圆 14"/>
            <p:cNvSpPr/>
            <p:nvPr/>
          </p:nvSpPr>
          <p:spPr>
            <a:xfrm>
              <a:off x="815471" y="3722024"/>
              <a:ext cx="406400" cy="4064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Freeform: Shape 34"/>
            <p:cNvSpPr/>
            <p:nvPr/>
          </p:nvSpPr>
          <p:spPr bwMode="auto">
            <a:xfrm>
              <a:off x="891669" y="3798100"/>
              <a:ext cx="246568" cy="278058"/>
            </a:xfrm>
            <a:custGeom>
              <a:avLst/>
              <a:gdLst>
                <a:gd name="connsiteX0" fmla="*/ 83998 w 298823"/>
                <a:gd name="connsiteY0" fmla="*/ 191940 h 336988"/>
                <a:gd name="connsiteX1" fmla="*/ 75231 w 298823"/>
                <a:gd name="connsiteY1" fmla="*/ 198416 h 336988"/>
                <a:gd name="connsiteX2" fmla="*/ 73932 w 298823"/>
                <a:gd name="connsiteY2" fmla="*/ 208776 h 336988"/>
                <a:gd name="connsiteX3" fmla="*/ 80426 w 298823"/>
                <a:gd name="connsiteY3" fmla="*/ 217842 h 336988"/>
                <a:gd name="connsiteX4" fmla="*/ 115496 w 298823"/>
                <a:gd name="connsiteY4" fmla="*/ 238563 h 336988"/>
                <a:gd name="connsiteX5" fmla="*/ 114197 w 298823"/>
                <a:gd name="connsiteY5" fmla="*/ 233383 h 336988"/>
                <a:gd name="connsiteX6" fmla="*/ 98611 w 298823"/>
                <a:gd name="connsiteY6" fmla="*/ 195826 h 336988"/>
                <a:gd name="connsiteX7" fmla="*/ 94714 w 298823"/>
                <a:gd name="connsiteY7" fmla="*/ 193235 h 336988"/>
                <a:gd name="connsiteX8" fmla="*/ 83998 w 298823"/>
                <a:gd name="connsiteY8" fmla="*/ 191940 h 336988"/>
                <a:gd name="connsiteX9" fmla="*/ 73603 w 298823"/>
                <a:gd name="connsiteY9" fmla="*/ 53869 h 336988"/>
                <a:gd name="connsiteX10" fmla="*/ 65732 w 298823"/>
                <a:gd name="connsiteY10" fmla="*/ 70965 h 336988"/>
                <a:gd name="connsiteX11" fmla="*/ 127388 w 298823"/>
                <a:gd name="connsiteY11" fmla="*/ 227467 h 336988"/>
                <a:gd name="connsiteX12" fmla="*/ 178549 w 298823"/>
                <a:gd name="connsiteY12" fmla="*/ 274812 h 336988"/>
                <a:gd name="connsiteX13" fmla="*/ 183796 w 298823"/>
                <a:gd name="connsiteY13" fmla="*/ 278757 h 336988"/>
                <a:gd name="connsiteX14" fmla="*/ 199538 w 298823"/>
                <a:gd name="connsiteY14" fmla="*/ 319526 h 336988"/>
                <a:gd name="connsiteX15" fmla="*/ 282183 w 298823"/>
                <a:gd name="connsiteY15" fmla="*/ 286648 h 336988"/>
                <a:gd name="connsiteX16" fmla="*/ 266441 w 298823"/>
                <a:gd name="connsiteY16" fmla="*/ 245879 h 336988"/>
                <a:gd name="connsiteX17" fmla="*/ 266441 w 298823"/>
                <a:gd name="connsiteY17" fmla="*/ 239303 h 336988"/>
                <a:gd name="connsiteX18" fmla="*/ 271689 w 298823"/>
                <a:gd name="connsiteY18" fmla="*/ 170916 h 336988"/>
                <a:gd name="connsiteX19" fmla="*/ 244140 w 298823"/>
                <a:gd name="connsiteY19" fmla="*/ 99898 h 336988"/>
                <a:gd name="connsiteX20" fmla="*/ 225775 w 298823"/>
                <a:gd name="connsiteY20" fmla="*/ 92008 h 336988"/>
                <a:gd name="connsiteX21" fmla="*/ 217904 w 298823"/>
                <a:gd name="connsiteY21" fmla="*/ 110419 h 336988"/>
                <a:gd name="connsiteX22" fmla="*/ 229710 w 298823"/>
                <a:gd name="connsiteY22" fmla="*/ 138037 h 336988"/>
                <a:gd name="connsiteX23" fmla="*/ 225775 w 298823"/>
                <a:gd name="connsiteY23" fmla="*/ 147243 h 336988"/>
                <a:gd name="connsiteX24" fmla="*/ 215280 w 298823"/>
                <a:gd name="connsiteY24" fmla="*/ 143298 h 336988"/>
                <a:gd name="connsiteX25" fmla="*/ 204785 w 298823"/>
                <a:gd name="connsiteY25" fmla="*/ 115680 h 336988"/>
                <a:gd name="connsiteX26" fmla="*/ 203474 w 298823"/>
                <a:gd name="connsiteY26" fmla="*/ 113050 h 336988"/>
                <a:gd name="connsiteX27" fmla="*/ 200850 w 298823"/>
                <a:gd name="connsiteY27" fmla="*/ 105159 h 336988"/>
                <a:gd name="connsiteX28" fmla="*/ 192979 w 298823"/>
                <a:gd name="connsiteY28" fmla="*/ 98583 h 336988"/>
                <a:gd name="connsiteX29" fmla="*/ 182484 w 298823"/>
                <a:gd name="connsiteY29" fmla="*/ 97268 h 336988"/>
                <a:gd name="connsiteX30" fmla="*/ 174613 w 298823"/>
                <a:gd name="connsiteY30" fmla="*/ 105159 h 336988"/>
                <a:gd name="connsiteX31" fmla="*/ 174613 w 298823"/>
                <a:gd name="connsiteY31" fmla="*/ 115680 h 336988"/>
                <a:gd name="connsiteX32" fmla="*/ 190355 w 298823"/>
                <a:gd name="connsiteY32" fmla="*/ 155134 h 336988"/>
                <a:gd name="connsiteX33" fmla="*/ 186420 w 298823"/>
                <a:gd name="connsiteY33" fmla="*/ 164340 h 336988"/>
                <a:gd name="connsiteX34" fmla="*/ 177237 w 298823"/>
                <a:gd name="connsiteY34" fmla="*/ 160395 h 336988"/>
                <a:gd name="connsiteX35" fmla="*/ 157560 w 298823"/>
                <a:gd name="connsiteY35" fmla="*/ 111735 h 336988"/>
                <a:gd name="connsiteX36" fmla="*/ 149689 w 298823"/>
                <a:gd name="connsiteY36" fmla="*/ 103844 h 336988"/>
                <a:gd name="connsiteX37" fmla="*/ 139194 w 298823"/>
                <a:gd name="connsiteY37" fmla="*/ 103844 h 336988"/>
                <a:gd name="connsiteX38" fmla="*/ 131323 w 298823"/>
                <a:gd name="connsiteY38" fmla="*/ 122256 h 336988"/>
                <a:gd name="connsiteX39" fmla="*/ 149689 w 298823"/>
                <a:gd name="connsiteY39" fmla="*/ 169601 h 336988"/>
                <a:gd name="connsiteX40" fmla="*/ 145753 w 298823"/>
                <a:gd name="connsiteY40" fmla="*/ 178807 h 336988"/>
                <a:gd name="connsiteX41" fmla="*/ 136570 w 298823"/>
                <a:gd name="connsiteY41" fmla="*/ 174861 h 336988"/>
                <a:gd name="connsiteX42" fmla="*/ 118205 w 298823"/>
                <a:gd name="connsiteY42" fmla="*/ 127516 h 336988"/>
                <a:gd name="connsiteX43" fmla="*/ 91968 w 298823"/>
                <a:gd name="connsiteY43" fmla="*/ 61759 h 336988"/>
                <a:gd name="connsiteX44" fmla="*/ 84753 w 298823"/>
                <a:gd name="connsiteY44" fmla="*/ 53869 h 336988"/>
                <a:gd name="connsiteX45" fmla="*/ 73603 w 298823"/>
                <a:gd name="connsiteY45" fmla="*/ 53869 h 336988"/>
                <a:gd name="connsiteX46" fmla="*/ 56758 w 298823"/>
                <a:gd name="connsiteY46" fmla="*/ 49650 h 336988"/>
                <a:gd name="connsiteX47" fmla="*/ 49954 w 298823"/>
                <a:gd name="connsiteY47" fmla="*/ 55917 h 336988"/>
                <a:gd name="connsiteX48" fmla="*/ 48594 w 298823"/>
                <a:gd name="connsiteY48" fmla="*/ 67197 h 336988"/>
                <a:gd name="connsiteX49" fmla="*/ 51315 w 298823"/>
                <a:gd name="connsiteY49" fmla="*/ 73463 h 336988"/>
                <a:gd name="connsiteX50" fmla="*/ 56758 w 298823"/>
                <a:gd name="connsiteY50" fmla="*/ 49650 h 336988"/>
                <a:gd name="connsiteX51" fmla="*/ 46241 w 298823"/>
                <a:gd name="connsiteY51" fmla="*/ 18716 h 336988"/>
                <a:gd name="connsiteX52" fmla="*/ 18129 w 298823"/>
                <a:gd name="connsiteY52" fmla="*/ 45142 h 336988"/>
                <a:gd name="connsiteX53" fmla="*/ 44588 w 298823"/>
                <a:gd name="connsiteY53" fmla="*/ 109486 h 336988"/>
                <a:gd name="connsiteX54" fmla="*/ 67077 w 298823"/>
                <a:gd name="connsiteY54" fmla="*/ 113425 h 336988"/>
                <a:gd name="connsiteX55" fmla="*/ 59140 w 298823"/>
                <a:gd name="connsiteY55" fmla="*/ 95041 h 336988"/>
                <a:gd name="connsiteX56" fmla="*/ 48556 w 298823"/>
                <a:gd name="connsiteY56" fmla="*/ 91102 h 336988"/>
                <a:gd name="connsiteX57" fmla="*/ 34004 w 298823"/>
                <a:gd name="connsiteY57" fmla="*/ 71405 h 336988"/>
                <a:gd name="connsiteX58" fmla="*/ 37973 w 298823"/>
                <a:gd name="connsiteY58" fmla="*/ 47768 h 336988"/>
                <a:gd name="connsiteX59" fmla="*/ 81629 w 298823"/>
                <a:gd name="connsiteY59" fmla="*/ 37263 h 336988"/>
                <a:gd name="connsiteX60" fmla="*/ 84275 w 298823"/>
                <a:gd name="connsiteY60" fmla="*/ 38577 h 336988"/>
                <a:gd name="connsiteX61" fmla="*/ 105442 w 298823"/>
                <a:gd name="connsiteY61" fmla="*/ 56961 h 336988"/>
                <a:gd name="connsiteX62" fmla="*/ 113379 w 298823"/>
                <a:gd name="connsiteY62" fmla="*/ 75345 h 336988"/>
                <a:gd name="connsiteX63" fmla="*/ 84275 w 298823"/>
                <a:gd name="connsiteY63" fmla="*/ 18880 h 336988"/>
                <a:gd name="connsiteX64" fmla="*/ 46241 w 298823"/>
                <a:gd name="connsiteY64" fmla="*/ 18716 h 336988"/>
                <a:gd name="connsiteX65" fmla="*/ 64058 w 298823"/>
                <a:gd name="connsiteY65" fmla="*/ 0 h 336988"/>
                <a:gd name="connsiteX66" fmla="*/ 89065 w 298823"/>
                <a:gd name="connsiteY66" fmla="*/ 5387 h 336988"/>
                <a:gd name="connsiteX67" fmla="*/ 123284 w 298823"/>
                <a:gd name="connsiteY67" fmla="*/ 89604 h 336988"/>
                <a:gd name="connsiteX68" fmla="*/ 120652 w 298823"/>
                <a:gd name="connsiteY68" fmla="*/ 94867 h 336988"/>
                <a:gd name="connsiteX69" fmla="*/ 121968 w 298823"/>
                <a:gd name="connsiteY69" fmla="*/ 98815 h 336988"/>
                <a:gd name="connsiteX70" fmla="*/ 133813 w 298823"/>
                <a:gd name="connsiteY70" fmla="*/ 90920 h 336988"/>
                <a:gd name="connsiteX71" fmla="*/ 156188 w 298823"/>
                <a:gd name="connsiteY71" fmla="*/ 90920 h 336988"/>
                <a:gd name="connsiteX72" fmla="*/ 164084 w 298823"/>
                <a:gd name="connsiteY72" fmla="*/ 96183 h 336988"/>
                <a:gd name="connsiteX73" fmla="*/ 177246 w 298823"/>
                <a:gd name="connsiteY73" fmla="*/ 84340 h 336988"/>
                <a:gd name="connsiteX74" fmla="*/ 207517 w 298823"/>
                <a:gd name="connsiteY74" fmla="*/ 89604 h 336988"/>
                <a:gd name="connsiteX75" fmla="*/ 220678 w 298823"/>
                <a:gd name="connsiteY75" fmla="*/ 79077 h 336988"/>
                <a:gd name="connsiteX76" fmla="*/ 257530 w 298823"/>
                <a:gd name="connsiteY76" fmla="*/ 94867 h 336988"/>
                <a:gd name="connsiteX77" fmla="*/ 286485 w 298823"/>
                <a:gd name="connsiteY77" fmla="*/ 165925 h 336988"/>
                <a:gd name="connsiteX78" fmla="*/ 281220 w 298823"/>
                <a:gd name="connsiteY78" fmla="*/ 243561 h 336988"/>
                <a:gd name="connsiteX79" fmla="*/ 298330 w 298823"/>
                <a:gd name="connsiteY79" fmla="*/ 289617 h 336988"/>
                <a:gd name="connsiteX80" fmla="*/ 294382 w 298823"/>
                <a:gd name="connsiteY80" fmla="*/ 298828 h 336988"/>
                <a:gd name="connsiteX81" fmla="*/ 198304 w 298823"/>
                <a:gd name="connsiteY81" fmla="*/ 336988 h 336988"/>
                <a:gd name="connsiteX82" fmla="*/ 195672 w 298823"/>
                <a:gd name="connsiteY82" fmla="*/ 336988 h 336988"/>
                <a:gd name="connsiteX83" fmla="*/ 189091 w 298823"/>
                <a:gd name="connsiteY83" fmla="*/ 331725 h 336988"/>
                <a:gd name="connsiteX84" fmla="*/ 170665 w 298823"/>
                <a:gd name="connsiteY84" fmla="*/ 286985 h 336988"/>
                <a:gd name="connsiteX85" fmla="*/ 139078 w 298823"/>
                <a:gd name="connsiteY85" fmla="*/ 269879 h 336988"/>
                <a:gd name="connsiteX86" fmla="*/ 71955 w 298823"/>
                <a:gd name="connsiteY86" fmla="*/ 229087 h 336988"/>
                <a:gd name="connsiteX87" fmla="*/ 58794 w 298823"/>
                <a:gd name="connsiteY87" fmla="*/ 211980 h 336988"/>
                <a:gd name="connsiteX88" fmla="*/ 61426 w 298823"/>
                <a:gd name="connsiteY88" fmla="*/ 189610 h 336988"/>
                <a:gd name="connsiteX89" fmla="*/ 79852 w 298823"/>
                <a:gd name="connsiteY89" fmla="*/ 176452 h 336988"/>
                <a:gd name="connsiteX90" fmla="*/ 90381 w 298823"/>
                <a:gd name="connsiteY90" fmla="*/ 176452 h 336988"/>
                <a:gd name="connsiteX91" fmla="*/ 71955 w 298823"/>
                <a:gd name="connsiteY91" fmla="*/ 127764 h 336988"/>
                <a:gd name="connsiteX92" fmla="*/ 70639 w 298823"/>
                <a:gd name="connsiteY92" fmla="*/ 127764 h 336988"/>
                <a:gd name="connsiteX93" fmla="*/ 64058 w 298823"/>
                <a:gd name="connsiteY93" fmla="*/ 129080 h 336988"/>
                <a:gd name="connsiteX94" fmla="*/ 39052 w 298823"/>
                <a:gd name="connsiteY94" fmla="*/ 123817 h 336988"/>
                <a:gd name="connsiteX95" fmla="*/ 4832 w 298823"/>
                <a:gd name="connsiteY95" fmla="*/ 39600 h 336988"/>
                <a:gd name="connsiteX96" fmla="*/ 64058 w 298823"/>
                <a:gd name="connsiteY96" fmla="*/ 0 h 336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298823" h="336988">
                  <a:moveTo>
                    <a:pt x="83998" y="191940"/>
                  </a:moveTo>
                  <a:cubicBezTo>
                    <a:pt x="80426" y="192912"/>
                    <a:pt x="77179" y="195178"/>
                    <a:pt x="75231" y="198416"/>
                  </a:cubicBezTo>
                  <a:cubicBezTo>
                    <a:pt x="72633" y="201006"/>
                    <a:pt x="72633" y="204891"/>
                    <a:pt x="73932" y="208776"/>
                  </a:cubicBezTo>
                  <a:cubicBezTo>
                    <a:pt x="73932" y="212662"/>
                    <a:pt x="76530" y="215252"/>
                    <a:pt x="80426" y="217842"/>
                  </a:cubicBezTo>
                  <a:lnTo>
                    <a:pt x="115496" y="238563"/>
                  </a:lnTo>
                  <a:cubicBezTo>
                    <a:pt x="115496" y="237268"/>
                    <a:pt x="114197" y="235973"/>
                    <a:pt x="114197" y="233383"/>
                  </a:cubicBezTo>
                  <a:cubicBezTo>
                    <a:pt x="114197" y="233383"/>
                    <a:pt x="114197" y="233383"/>
                    <a:pt x="98611" y="195826"/>
                  </a:cubicBezTo>
                  <a:cubicBezTo>
                    <a:pt x="98611" y="195826"/>
                    <a:pt x="98611" y="195826"/>
                    <a:pt x="94714" y="193235"/>
                  </a:cubicBezTo>
                  <a:cubicBezTo>
                    <a:pt x="91467" y="191293"/>
                    <a:pt x="87570" y="190969"/>
                    <a:pt x="83998" y="191940"/>
                  </a:cubicBezTo>
                  <a:close/>
                  <a:moveTo>
                    <a:pt x="73603" y="53869"/>
                  </a:moveTo>
                  <a:cubicBezTo>
                    <a:pt x="65732" y="56499"/>
                    <a:pt x="63108" y="64390"/>
                    <a:pt x="65732" y="70965"/>
                  </a:cubicBezTo>
                  <a:cubicBezTo>
                    <a:pt x="65732" y="70965"/>
                    <a:pt x="65732" y="70965"/>
                    <a:pt x="127388" y="227467"/>
                  </a:cubicBezTo>
                  <a:cubicBezTo>
                    <a:pt x="136570" y="251139"/>
                    <a:pt x="154936" y="266921"/>
                    <a:pt x="178549" y="274812"/>
                  </a:cubicBezTo>
                  <a:cubicBezTo>
                    <a:pt x="181173" y="274812"/>
                    <a:pt x="182484" y="276127"/>
                    <a:pt x="183796" y="278757"/>
                  </a:cubicBezTo>
                  <a:cubicBezTo>
                    <a:pt x="183796" y="278757"/>
                    <a:pt x="183796" y="278757"/>
                    <a:pt x="199538" y="319526"/>
                  </a:cubicBezTo>
                  <a:lnTo>
                    <a:pt x="282183" y="286648"/>
                  </a:lnTo>
                  <a:cubicBezTo>
                    <a:pt x="282183" y="286648"/>
                    <a:pt x="282183" y="286648"/>
                    <a:pt x="266441" y="245879"/>
                  </a:cubicBezTo>
                  <a:cubicBezTo>
                    <a:pt x="265129" y="243248"/>
                    <a:pt x="265129" y="241933"/>
                    <a:pt x="266441" y="239303"/>
                  </a:cubicBezTo>
                  <a:cubicBezTo>
                    <a:pt x="279559" y="218261"/>
                    <a:pt x="280871" y="193273"/>
                    <a:pt x="271689" y="170916"/>
                  </a:cubicBezTo>
                  <a:cubicBezTo>
                    <a:pt x="271689" y="170916"/>
                    <a:pt x="271689" y="170916"/>
                    <a:pt x="244140" y="99898"/>
                  </a:cubicBezTo>
                  <a:cubicBezTo>
                    <a:pt x="241517" y="92008"/>
                    <a:pt x="233646" y="89377"/>
                    <a:pt x="225775" y="92008"/>
                  </a:cubicBezTo>
                  <a:cubicBezTo>
                    <a:pt x="219215" y="94638"/>
                    <a:pt x="215280" y="102529"/>
                    <a:pt x="217904" y="110419"/>
                  </a:cubicBezTo>
                  <a:cubicBezTo>
                    <a:pt x="217904" y="110419"/>
                    <a:pt x="217904" y="110419"/>
                    <a:pt x="229710" y="138037"/>
                  </a:cubicBezTo>
                  <a:cubicBezTo>
                    <a:pt x="231022" y="141983"/>
                    <a:pt x="228398" y="145928"/>
                    <a:pt x="225775" y="147243"/>
                  </a:cubicBezTo>
                  <a:cubicBezTo>
                    <a:pt x="221839" y="149874"/>
                    <a:pt x="217904" y="147243"/>
                    <a:pt x="215280" y="143298"/>
                  </a:cubicBezTo>
                  <a:cubicBezTo>
                    <a:pt x="215280" y="143298"/>
                    <a:pt x="215280" y="143298"/>
                    <a:pt x="204785" y="115680"/>
                  </a:cubicBezTo>
                  <a:cubicBezTo>
                    <a:pt x="204785" y="114365"/>
                    <a:pt x="204785" y="114365"/>
                    <a:pt x="203474" y="113050"/>
                  </a:cubicBezTo>
                  <a:cubicBezTo>
                    <a:pt x="203474" y="113050"/>
                    <a:pt x="203474" y="113050"/>
                    <a:pt x="200850" y="105159"/>
                  </a:cubicBezTo>
                  <a:cubicBezTo>
                    <a:pt x="199538" y="102529"/>
                    <a:pt x="196914" y="99898"/>
                    <a:pt x="192979" y="98583"/>
                  </a:cubicBezTo>
                  <a:cubicBezTo>
                    <a:pt x="190355" y="95953"/>
                    <a:pt x="186420" y="95953"/>
                    <a:pt x="182484" y="97268"/>
                  </a:cubicBezTo>
                  <a:cubicBezTo>
                    <a:pt x="178549" y="98583"/>
                    <a:pt x="175925" y="101213"/>
                    <a:pt x="174613" y="105159"/>
                  </a:cubicBezTo>
                  <a:cubicBezTo>
                    <a:pt x="173302" y="109104"/>
                    <a:pt x="173302" y="113050"/>
                    <a:pt x="174613" y="115680"/>
                  </a:cubicBezTo>
                  <a:cubicBezTo>
                    <a:pt x="174613" y="115680"/>
                    <a:pt x="174613" y="115680"/>
                    <a:pt x="190355" y="155134"/>
                  </a:cubicBezTo>
                  <a:cubicBezTo>
                    <a:pt x="191667" y="159080"/>
                    <a:pt x="190355" y="163025"/>
                    <a:pt x="186420" y="164340"/>
                  </a:cubicBezTo>
                  <a:cubicBezTo>
                    <a:pt x="182484" y="165655"/>
                    <a:pt x="178549" y="164340"/>
                    <a:pt x="177237" y="160395"/>
                  </a:cubicBezTo>
                  <a:cubicBezTo>
                    <a:pt x="177237" y="160395"/>
                    <a:pt x="177237" y="160395"/>
                    <a:pt x="157560" y="111735"/>
                  </a:cubicBezTo>
                  <a:cubicBezTo>
                    <a:pt x="156248" y="107789"/>
                    <a:pt x="153624" y="105159"/>
                    <a:pt x="149689" y="103844"/>
                  </a:cubicBezTo>
                  <a:cubicBezTo>
                    <a:pt x="147065" y="102529"/>
                    <a:pt x="143130" y="102529"/>
                    <a:pt x="139194" y="103844"/>
                  </a:cubicBezTo>
                  <a:cubicBezTo>
                    <a:pt x="132635" y="106474"/>
                    <a:pt x="128699" y="114365"/>
                    <a:pt x="131323" y="122256"/>
                  </a:cubicBezTo>
                  <a:cubicBezTo>
                    <a:pt x="131323" y="122256"/>
                    <a:pt x="131323" y="122256"/>
                    <a:pt x="149689" y="169601"/>
                  </a:cubicBezTo>
                  <a:cubicBezTo>
                    <a:pt x="151000" y="173546"/>
                    <a:pt x="149689" y="177491"/>
                    <a:pt x="145753" y="178807"/>
                  </a:cubicBezTo>
                  <a:cubicBezTo>
                    <a:pt x="141818" y="180122"/>
                    <a:pt x="137882" y="178807"/>
                    <a:pt x="136570" y="174861"/>
                  </a:cubicBezTo>
                  <a:cubicBezTo>
                    <a:pt x="136570" y="174861"/>
                    <a:pt x="136570" y="174861"/>
                    <a:pt x="118205" y="127516"/>
                  </a:cubicBezTo>
                  <a:cubicBezTo>
                    <a:pt x="118205" y="127516"/>
                    <a:pt x="118205" y="127516"/>
                    <a:pt x="91968" y="61759"/>
                  </a:cubicBezTo>
                  <a:cubicBezTo>
                    <a:pt x="90657" y="57814"/>
                    <a:pt x="88033" y="55184"/>
                    <a:pt x="84753" y="53869"/>
                  </a:cubicBezTo>
                  <a:cubicBezTo>
                    <a:pt x="81474" y="52554"/>
                    <a:pt x="77538" y="52554"/>
                    <a:pt x="73603" y="53869"/>
                  </a:cubicBezTo>
                  <a:close/>
                  <a:moveTo>
                    <a:pt x="56758" y="49650"/>
                  </a:moveTo>
                  <a:cubicBezTo>
                    <a:pt x="54036" y="50903"/>
                    <a:pt x="51315" y="53410"/>
                    <a:pt x="49954" y="55917"/>
                  </a:cubicBezTo>
                  <a:cubicBezTo>
                    <a:pt x="47233" y="59677"/>
                    <a:pt x="47233" y="63437"/>
                    <a:pt x="48594" y="67197"/>
                  </a:cubicBezTo>
                  <a:cubicBezTo>
                    <a:pt x="48594" y="69703"/>
                    <a:pt x="49954" y="72210"/>
                    <a:pt x="51315" y="73463"/>
                  </a:cubicBezTo>
                  <a:cubicBezTo>
                    <a:pt x="48594" y="64690"/>
                    <a:pt x="51315" y="55917"/>
                    <a:pt x="56758" y="49650"/>
                  </a:cubicBezTo>
                  <a:close/>
                  <a:moveTo>
                    <a:pt x="46241" y="18716"/>
                  </a:moveTo>
                  <a:cubicBezTo>
                    <a:pt x="34335" y="23476"/>
                    <a:pt x="24082" y="32668"/>
                    <a:pt x="18129" y="45142"/>
                  </a:cubicBezTo>
                  <a:cubicBezTo>
                    <a:pt x="7546" y="70092"/>
                    <a:pt x="19452" y="98981"/>
                    <a:pt x="44588" y="109486"/>
                  </a:cubicBezTo>
                  <a:cubicBezTo>
                    <a:pt x="52525" y="113425"/>
                    <a:pt x="59140" y="114738"/>
                    <a:pt x="67077" y="113425"/>
                  </a:cubicBezTo>
                  <a:cubicBezTo>
                    <a:pt x="67077" y="113425"/>
                    <a:pt x="67077" y="113425"/>
                    <a:pt x="59140" y="95041"/>
                  </a:cubicBezTo>
                  <a:cubicBezTo>
                    <a:pt x="55171" y="93728"/>
                    <a:pt x="52525" y="92415"/>
                    <a:pt x="48556" y="91102"/>
                  </a:cubicBezTo>
                  <a:cubicBezTo>
                    <a:pt x="41942" y="87163"/>
                    <a:pt x="36650" y="79284"/>
                    <a:pt x="34004" y="71405"/>
                  </a:cubicBezTo>
                  <a:cubicBezTo>
                    <a:pt x="31358" y="63526"/>
                    <a:pt x="32681" y="54335"/>
                    <a:pt x="37973" y="47768"/>
                  </a:cubicBezTo>
                  <a:cubicBezTo>
                    <a:pt x="47233" y="33324"/>
                    <a:pt x="65754" y="28072"/>
                    <a:pt x="81629" y="37263"/>
                  </a:cubicBezTo>
                  <a:cubicBezTo>
                    <a:pt x="81629" y="37263"/>
                    <a:pt x="82952" y="37263"/>
                    <a:pt x="84275" y="38577"/>
                  </a:cubicBezTo>
                  <a:cubicBezTo>
                    <a:pt x="93536" y="41203"/>
                    <a:pt x="101473" y="47768"/>
                    <a:pt x="105442" y="56961"/>
                  </a:cubicBezTo>
                  <a:cubicBezTo>
                    <a:pt x="105442" y="56961"/>
                    <a:pt x="105442" y="56961"/>
                    <a:pt x="113379" y="75345"/>
                  </a:cubicBezTo>
                  <a:cubicBezTo>
                    <a:pt x="118671" y="53021"/>
                    <a:pt x="106765" y="28072"/>
                    <a:pt x="84275" y="18880"/>
                  </a:cubicBezTo>
                  <a:cubicBezTo>
                    <a:pt x="71708" y="13627"/>
                    <a:pt x="58147" y="13956"/>
                    <a:pt x="46241" y="18716"/>
                  </a:cubicBezTo>
                  <a:close/>
                  <a:moveTo>
                    <a:pt x="64058" y="0"/>
                  </a:moveTo>
                  <a:cubicBezTo>
                    <a:pt x="72366" y="42"/>
                    <a:pt x="80839" y="1769"/>
                    <a:pt x="89065" y="5387"/>
                  </a:cubicBezTo>
                  <a:cubicBezTo>
                    <a:pt x="121968" y="18546"/>
                    <a:pt x="137762" y="56707"/>
                    <a:pt x="123284" y="89604"/>
                  </a:cubicBezTo>
                  <a:cubicBezTo>
                    <a:pt x="121968" y="90920"/>
                    <a:pt x="121968" y="93551"/>
                    <a:pt x="120652" y="94867"/>
                  </a:cubicBezTo>
                  <a:cubicBezTo>
                    <a:pt x="120652" y="94867"/>
                    <a:pt x="120652" y="94867"/>
                    <a:pt x="121968" y="98815"/>
                  </a:cubicBezTo>
                  <a:cubicBezTo>
                    <a:pt x="124601" y="94867"/>
                    <a:pt x="128549" y="92236"/>
                    <a:pt x="133813" y="90920"/>
                  </a:cubicBezTo>
                  <a:cubicBezTo>
                    <a:pt x="140394" y="88288"/>
                    <a:pt x="148291" y="88288"/>
                    <a:pt x="156188" y="90920"/>
                  </a:cubicBezTo>
                  <a:cubicBezTo>
                    <a:pt x="158820" y="92236"/>
                    <a:pt x="161452" y="93551"/>
                    <a:pt x="164084" y="96183"/>
                  </a:cubicBezTo>
                  <a:cubicBezTo>
                    <a:pt x="166717" y="90920"/>
                    <a:pt x="171981" y="86972"/>
                    <a:pt x="177246" y="84340"/>
                  </a:cubicBezTo>
                  <a:cubicBezTo>
                    <a:pt x="187775" y="80393"/>
                    <a:pt x="199620" y="83024"/>
                    <a:pt x="207517" y="89604"/>
                  </a:cubicBezTo>
                  <a:cubicBezTo>
                    <a:pt x="210149" y="85656"/>
                    <a:pt x="215414" y="80393"/>
                    <a:pt x="220678" y="79077"/>
                  </a:cubicBezTo>
                  <a:cubicBezTo>
                    <a:pt x="235156" y="72497"/>
                    <a:pt x="252265" y="80393"/>
                    <a:pt x="257530" y="94867"/>
                  </a:cubicBezTo>
                  <a:cubicBezTo>
                    <a:pt x="257530" y="94867"/>
                    <a:pt x="257530" y="94867"/>
                    <a:pt x="286485" y="165925"/>
                  </a:cubicBezTo>
                  <a:cubicBezTo>
                    <a:pt x="295698" y="190926"/>
                    <a:pt x="294382" y="219875"/>
                    <a:pt x="281220" y="243561"/>
                  </a:cubicBezTo>
                  <a:cubicBezTo>
                    <a:pt x="281220" y="243561"/>
                    <a:pt x="281220" y="243561"/>
                    <a:pt x="298330" y="289617"/>
                  </a:cubicBezTo>
                  <a:cubicBezTo>
                    <a:pt x="299646" y="292249"/>
                    <a:pt x="298330" y="297512"/>
                    <a:pt x="294382" y="298828"/>
                  </a:cubicBezTo>
                  <a:cubicBezTo>
                    <a:pt x="294382" y="298828"/>
                    <a:pt x="294382" y="298828"/>
                    <a:pt x="198304" y="336988"/>
                  </a:cubicBezTo>
                  <a:cubicBezTo>
                    <a:pt x="196988" y="336988"/>
                    <a:pt x="196988" y="336988"/>
                    <a:pt x="195672" y="336988"/>
                  </a:cubicBezTo>
                  <a:cubicBezTo>
                    <a:pt x="193039" y="336988"/>
                    <a:pt x="190407" y="335672"/>
                    <a:pt x="189091" y="331725"/>
                  </a:cubicBezTo>
                  <a:cubicBezTo>
                    <a:pt x="189091" y="331725"/>
                    <a:pt x="189091" y="331725"/>
                    <a:pt x="170665" y="286985"/>
                  </a:cubicBezTo>
                  <a:cubicBezTo>
                    <a:pt x="158820" y="284353"/>
                    <a:pt x="148291" y="277774"/>
                    <a:pt x="139078" y="269879"/>
                  </a:cubicBezTo>
                  <a:cubicBezTo>
                    <a:pt x="139078" y="269879"/>
                    <a:pt x="139078" y="269879"/>
                    <a:pt x="71955" y="229087"/>
                  </a:cubicBezTo>
                  <a:cubicBezTo>
                    <a:pt x="65375" y="225139"/>
                    <a:pt x="60110" y="218560"/>
                    <a:pt x="58794" y="211980"/>
                  </a:cubicBezTo>
                  <a:cubicBezTo>
                    <a:pt x="57477" y="204085"/>
                    <a:pt x="57477" y="196190"/>
                    <a:pt x="61426" y="189610"/>
                  </a:cubicBezTo>
                  <a:cubicBezTo>
                    <a:pt x="65375" y="183031"/>
                    <a:pt x="71955" y="179083"/>
                    <a:pt x="79852" y="176452"/>
                  </a:cubicBezTo>
                  <a:cubicBezTo>
                    <a:pt x="83800" y="176452"/>
                    <a:pt x="87749" y="175136"/>
                    <a:pt x="90381" y="176452"/>
                  </a:cubicBezTo>
                  <a:cubicBezTo>
                    <a:pt x="90381" y="176452"/>
                    <a:pt x="90381" y="176452"/>
                    <a:pt x="71955" y="127764"/>
                  </a:cubicBezTo>
                  <a:cubicBezTo>
                    <a:pt x="71955" y="127764"/>
                    <a:pt x="70639" y="127764"/>
                    <a:pt x="70639" y="127764"/>
                  </a:cubicBezTo>
                  <a:cubicBezTo>
                    <a:pt x="68007" y="129080"/>
                    <a:pt x="66691" y="129080"/>
                    <a:pt x="64058" y="129080"/>
                  </a:cubicBezTo>
                  <a:cubicBezTo>
                    <a:pt x="56161" y="129080"/>
                    <a:pt x="46948" y="126448"/>
                    <a:pt x="39052" y="123817"/>
                  </a:cubicBezTo>
                  <a:cubicBezTo>
                    <a:pt x="6148" y="109342"/>
                    <a:pt x="-8329" y="71182"/>
                    <a:pt x="4832" y="39600"/>
                  </a:cubicBezTo>
                  <a:cubicBezTo>
                    <a:pt x="15690" y="14928"/>
                    <a:pt x="39134" y="-123"/>
                    <a:pt x="64058" y="0"/>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800"/>
            </a:p>
          </p:txBody>
        </p:sp>
      </p:grpSp>
      <p:sp>
        <p:nvSpPr>
          <p:cNvPr id="20" name="文本框 19"/>
          <p:cNvSpPr txBox="1"/>
          <p:nvPr/>
        </p:nvSpPr>
        <p:spPr>
          <a:xfrm>
            <a:off x="5156147" y="2280056"/>
            <a:ext cx="1879706" cy="461665"/>
          </a:xfrm>
          <a:prstGeom prst="rect">
            <a:avLst/>
          </a:prstGeom>
          <a:noFill/>
        </p:spPr>
        <p:txBody>
          <a:bodyPr wrap="square" rtlCol="0">
            <a:spAutoFit/>
          </a:bodyPr>
          <a:lstStyle/>
          <a:p>
            <a:pPr algn="dist"/>
            <a:endParaRPr/>
          </a:p>
        </p:txBody>
      </p:sp>
      <p:sp>
        <p:nvSpPr>
          <p:cNvPr id="21" name="文本框 20"/>
          <p:cNvSpPr txBox="1"/>
          <p:nvPr/>
        </p:nvSpPr>
        <p:spPr>
          <a:xfrm>
            <a:off x="4949288" y="2812440"/>
            <a:ext cx="2293424" cy="1016945"/>
          </a:xfrm>
          <a:prstGeom prst="rect">
            <a:avLst/>
          </a:prstGeom>
          <a:noFill/>
        </p:spPr>
        <p:txBody>
          <a:bodyPr wrap="square" rtlCol="0">
            <a:spAutoFit/>
          </a:bodyPr>
          <a:lstStyle/>
          <a:p>
            <a:pPr algn="ctr">
              <a:lnSpc>
                <a:spcPct val="150000"/>
              </a:lnSpc>
            </a:pPr>
            <a:endParaRPr/>
          </a:p>
        </p:txBody>
      </p:sp>
      <p:sp>
        <p:nvSpPr>
          <p:cNvPr id="22" name="文本框 21"/>
          <p:cNvSpPr txBox="1"/>
          <p:nvPr/>
        </p:nvSpPr>
        <p:spPr>
          <a:xfrm>
            <a:off x="8603633" y="2280056"/>
            <a:ext cx="1879706" cy="461665"/>
          </a:xfrm>
          <a:prstGeom prst="rect">
            <a:avLst/>
          </a:prstGeom>
          <a:noFill/>
        </p:spPr>
        <p:txBody>
          <a:bodyPr wrap="square" rtlCol="0">
            <a:spAutoFit/>
          </a:bodyPr>
          <a:lstStyle/>
          <a:p>
            <a:pPr algn="dist"/>
            <a:endParaRPr/>
          </a:p>
        </p:txBody>
      </p:sp>
      <p:sp>
        <p:nvSpPr>
          <p:cNvPr id="23" name="文本框 22"/>
          <p:cNvSpPr txBox="1"/>
          <p:nvPr/>
        </p:nvSpPr>
        <p:spPr>
          <a:xfrm>
            <a:off x="8167457" y="1825797"/>
            <a:ext cx="3321732" cy="2308324"/>
          </a:xfrm>
          <a:prstGeom prst="rect">
            <a:avLst/>
          </a:prstGeom>
          <a:noFill/>
        </p:spPr>
        <p:txBody>
          <a:bodyPr wrap="square" rtlCol="0">
            <a:spAutoFit/>
          </a:bodyPr>
          <a:lstStyle/>
          <a:p>
            <a:r>
              <a:rPr lang="en-US" dirty="0">
                <a:solidFill>
                  <a:schemeClr val="tx1">
                    <a:lumMod val="85000"/>
                    <a:lumOff val="15000"/>
                  </a:schemeClr>
                </a:solidFill>
                <a:latin typeface="Quicksand"/>
                <a:ea typeface="Quicksand"/>
                <a:cs typeface="Quicksand"/>
              </a:rPr>
              <a:t>Login page are the main pages on our app. To login or sign up, we are using the firebase extension as base where we can save our accounts</a:t>
            </a:r>
            <a:r>
              <a:rPr lang="en-US" dirty="0" smtClean="0">
                <a:solidFill>
                  <a:schemeClr val="tx1">
                    <a:lumMod val="85000"/>
                    <a:lumOff val="15000"/>
                  </a:schemeClr>
                </a:solidFill>
                <a:latin typeface="Quicksand"/>
                <a:ea typeface="Quicksand"/>
                <a:cs typeface="Quicksand"/>
              </a:rPr>
              <a:t>.</a:t>
            </a:r>
          </a:p>
          <a:p>
            <a:r>
              <a:rPr lang="en-US" dirty="0" smtClean="0">
                <a:solidFill>
                  <a:schemeClr val="tx1">
                    <a:lumMod val="85000"/>
                    <a:lumOff val="15000"/>
                  </a:schemeClr>
                </a:solidFill>
                <a:latin typeface="Quicksand"/>
                <a:ea typeface="Quicksand"/>
                <a:cs typeface="Quicksand"/>
              </a:rPr>
              <a:t> </a:t>
            </a:r>
            <a:r>
              <a:rPr lang="en-US" dirty="0">
                <a:solidFill>
                  <a:schemeClr val="tx1">
                    <a:lumMod val="85000"/>
                    <a:lumOff val="15000"/>
                  </a:schemeClr>
                </a:solidFill>
                <a:latin typeface="Quicksand"/>
                <a:ea typeface="Quicksand"/>
                <a:cs typeface="Quicksand"/>
              </a:rPr>
              <a:t>Once signed up, the page will remotely go to the login site.</a:t>
            </a:r>
            <a:endParaRPr lang="en-US" dirty="0">
              <a:solidFill>
                <a:schemeClr val="tx1">
                  <a:lumMod val="85000"/>
                  <a:lumOff val="15000"/>
                </a:schemeClr>
              </a:solidFill>
              <a:latin typeface="Quicksand"/>
              <a:ea typeface="Quicksand"/>
              <a:cs typeface="Quicksand"/>
            </a:endParaRPr>
          </a:p>
        </p:txBody>
      </p:sp>
      <p:pic>
        <p:nvPicPr>
          <p:cNvPr id="2" name="Picture 1"/>
          <p:cNvPicPr>
            <a:picLocks noChangeAspect="1"/>
          </p:cNvPicPr>
          <p:nvPr/>
        </p:nvPicPr>
        <p:blipFill>
          <a:blip r:embed="rId4"/>
          <a:stretch>
            <a:fillRect/>
          </a:stretch>
        </p:blipFill>
        <p:spPr>
          <a:xfrm>
            <a:off x="752461" y="1221670"/>
            <a:ext cx="2629047" cy="4441224"/>
          </a:xfrm>
          <a:prstGeom prst="rect">
            <a:avLst/>
          </a:prstGeom>
          <a:effectLst>
            <a:softEdge rad="0"/>
          </a:effectLst>
        </p:spPr>
      </p:pic>
      <p:pic>
        <p:nvPicPr>
          <p:cNvPr id="3" name="Picture 2"/>
          <p:cNvPicPr>
            <a:picLocks noChangeAspect="1"/>
          </p:cNvPicPr>
          <p:nvPr/>
        </p:nvPicPr>
        <p:blipFill>
          <a:blip r:embed="rId5"/>
          <a:stretch>
            <a:fillRect/>
          </a:stretch>
        </p:blipFill>
        <p:spPr>
          <a:xfrm>
            <a:off x="4679727" y="2878119"/>
            <a:ext cx="2989939" cy="27808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p:randomBar dir="vert"/>
      </p:transition>
    </mc:Choice>
    <mc:Fallback xmlns="">
      <p:transition spd="slow" advTm="3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5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25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25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1000"/>
                                        <p:tgtEl>
                                          <p:spTgt spid="20"/>
                                        </p:tgtEl>
                                      </p:cBhvr>
                                    </p:animEffect>
                                    <p:anim calcmode="lin" valueType="num">
                                      <p:cBhvr>
                                        <p:cTn id="33" dur="1000" fill="hold"/>
                                        <p:tgtEl>
                                          <p:spTgt spid="20"/>
                                        </p:tgtEl>
                                        <p:attrNameLst>
                                          <p:attrName>ppt_x</p:attrName>
                                        </p:attrNameLst>
                                      </p:cBhvr>
                                      <p:tavLst>
                                        <p:tav tm="0">
                                          <p:val>
                                            <p:strVal val="#ppt_x"/>
                                          </p:val>
                                        </p:tav>
                                        <p:tav tm="100000">
                                          <p:val>
                                            <p:strVal val="#ppt_x"/>
                                          </p:val>
                                        </p:tav>
                                      </p:tavLst>
                                    </p:anim>
                                    <p:anim calcmode="lin" valueType="num">
                                      <p:cBhvr>
                                        <p:cTn id="34" dur="1000" fill="hold"/>
                                        <p:tgtEl>
                                          <p:spTgt spid="2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25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1000"/>
                                        <p:tgtEl>
                                          <p:spTgt spid="21"/>
                                        </p:tgtEl>
                                      </p:cBhvr>
                                    </p:animEffect>
                                    <p:anim calcmode="lin" valueType="num">
                                      <p:cBhvr>
                                        <p:cTn id="38" dur="1000" fill="hold"/>
                                        <p:tgtEl>
                                          <p:spTgt spid="21"/>
                                        </p:tgtEl>
                                        <p:attrNameLst>
                                          <p:attrName>ppt_x</p:attrName>
                                        </p:attrNameLst>
                                      </p:cBhvr>
                                      <p:tavLst>
                                        <p:tav tm="0">
                                          <p:val>
                                            <p:strVal val="#ppt_x"/>
                                          </p:val>
                                        </p:tav>
                                        <p:tav tm="100000">
                                          <p:val>
                                            <p:strVal val="#ppt_x"/>
                                          </p:val>
                                        </p:tav>
                                      </p:tavLst>
                                    </p:anim>
                                    <p:anim calcmode="lin" valueType="num">
                                      <p:cBhvr>
                                        <p:cTn id="39" dur="1000" fill="hold"/>
                                        <p:tgtEl>
                                          <p:spTgt spid="2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25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1000"/>
                                        <p:tgtEl>
                                          <p:spTgt spid="22"/>
                                        </p:tgtEl>
                                      </p:cBhvr>
                                    </p:animEffect>
                                    <p:anim calcmode="lin" valueType="num">
                                      <p:cBhvr>
                                        <p:cTn id="43" dur="1000" fill="hold"/>
                                        <p:tgtEl>
                                          <p:spTgt spid="22"/>
                                        </p:tgtEl>
                                        <p:attrNameLst>
                                          <p:attrName>ppt_x</p:attrName>
                                        </p:attrNameLst>
                                      </p:cBhvr>
                                      <p:tavLst>
                                        <p:tav tm="0">
                                          <p:val>
                                            <p:strVal val="#ppt_x"/>
                                          </p:val>
                                        </p:tav>
                                        <p:tav tm="100000">
                                          <p:val>
                                            <p:strVal val="#ppt_x"/>
                                          </p:val>
                                        </p:tav>
                                      </p:tavLst>
                                    </p:anim>
                                    <p:anim calcmode="lin" valueType="num">
                                      <p:cBhvr>
                                        <p:cTn id="44" dur="1000" fill="hold"/>
                                        <p:tgtEl>
                                          <p:spTgt spid="22"/>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25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1000"/>
                                        <p:tgtEl>
                                          <p:spTgt spid="23"/>
                                        </p:tgtEl>
                                      </p:cBhvr>
                                    </p:animEffect>
                                    <p:anim calcmode="lin" valueType="num">
                                      <p:cBhvr>
                                        <p:cTn id="48" dur="1000" fill="hold"/>
                                        <p:tgtEl>
                                          <p:spTgt spid="23"/>
                                        </p:tgtEl>
                                        <p:attrNameLst>
                                          <p:attrName>ppt_x</p:attrName>
                                        </p:attrNameLst>
                                      </p:cBhvr>
                                      <p:tavLst>
                                        <p:tav tm="0">
                                          <p:val>
                                            <p:strVal val="#ppt_x"/>
                                          </p:val>
                                        </p:tav>
                                        <p:tav tm="100000">
                                          <p:val>
                                            <p:strVal val="#ppt_x"/>
                                          </p:val>
                                        </p:tav>
                                      </p:tavLst>
                                    </p:anim>
                                    <p:anim calcmode="lin" valueType="num">
                                      <p:cBhvr>
                                        <p:cTn id="4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p:bldP spid="10" grpId="0"/>
      <p:bldP spid="20" grpId="0"/>
      <p:bldP spid="21" grpId="0"/>
      <p:bldP spid="22" grpId="0"/>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0142723" y="558928"/>
            <a:ext cx="1980213" cy="1783386"/>
            <a:chOff x="1358900" y="3009900"/>
            <a:chExt cx="1980213" cy="1783386"/>
          </a:xfrm>
        </p:grpSpPr>
        <p:sp>
          <p:nvSpPr>
            <p:cNvPr id="18" name="矩形: 圆角 17"/>
            <p:cNvSpPr/>
            <p:nvPr/>
          </p:nvSpPr>
          <p:spPr>
            <a:xfrm>
              <a:off x="1358900" y="3009900"/>
              <a:ext cx="1980213" cy="1783386"/>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Freeform: Shape 31"/>
            <p:cNvSpPr/>
            <p:nvPr/>
          </p:nvSpPr>
          <p:spPr bwMode="auto">
            <a:xfrm>
              <a:off x="2162907" y="3146436"/>
              <a:ext cx="372197" cy="314534"/>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tx1">
                <a:lumMod val="75000"/>
                <a:lumOff val="2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800" dirty="0"/>
            </a:p>
          </p:txBody>
        </p:sp>
        <p:sp>
          <p:nvSpPr>
            <p:cNvPr id="20" name="文本框 19"/>
            <p:cNvSpPr txBox="1"/>
            <p:nvPr/>
          </p:nvSpPr>
          <p:spPr>
            <a:xfrm>
              <a:off x="1473362" y="3494132"/>
              <a:ext cx="1809557" cy="1161857"/>
            </a:xfrm>
            <a:prstGeom prst="rect">
              <a:avLst/>
            </a:prstGeom>
            <a:noFill/>
          </p:spPr>
          <p:txBody>
            <a:bodyPr wrap="square" rtlCol="0">
              <a:spAutoFit/>
            </a:bodyPr>
            <a:lstStyle/>
            <a:p>
              <a:pPr algn="ctr">
                <a:lnSpc>
                  <a:spcPct val="150000"/>
                </a:lnSpc>
              </a:pPr>
              <a:endParaRPr/>
            </a:p>
          </p:txBody>
        </p:sp>
      </p:grpSp>
      <p:grpSp>
        <p:nvGrpSpPr>
          <p:cNvPr id="21" name="组合 20"/>
          <p:cNvGrpSpPr/>
          <p:nvPr/>
        </p:nvGrpSpPr>
        <p:grpSpPr>
          <a:xfrm>
            <a:off x="-410595" y="5961003"/>
            <a:ext cx="1980213" cy="1783386"/>
            <a:chOff x="1358900" y="3009900"/>
            <a:chExt cx="1980213" cy="1783386"/>
          </a:xfrm>
        </p:grpSpPr>
        <p:sp>
          <p:nvSpPr>
            <p:cNvPr id="22" name="矩形: 圆角 21"/>
            <p:cNvSpPr/>
            <p:nvPr/>
          </p:nvSpPr>
          <p:spPr>
            <a:xfrm>
              <a:off x="1358900" y="3009900"/>
              <a:ext cx="1980213" cy="1783386"/>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Freeform: Shape 31"/>
            <p:cNvSpPr/>
            <p:nvPr/>
          </p:nvSpPr>
          <p:spPr bwMode="auto">
            <a:xfrm>
              <a:off x="2162907" y="3146436"/>
              <a:ext cx="372197" cy="314534"/>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tx1">
                <a:lumMod val="75000"/>
                <a:lumOff val="2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800" dirty="0"/>
            </a:p>
          </p:txBody>
        </p:sp>
        <p:sp>
          <p:nvSpPr>
            <p:cNvPr id="25" name="文本框 24"/>
            <p:cNvSpPr txBox="1"/>
            <p:nvPr/>
          </p:nvSpPr>
          <p:spPr>
            <a:xfrm>
              <a:off x="1473362" y="3494132"/>
              <a:ext cx="1809557" cy="1161857"/>
            </a:xfrm>
            <a:prstGeom prst="rect">
              <a:avLst/>
            </a:prstGeom>
            <a:noFill/>
          </p:spPr>
          <p:txBody>
            <a:bodyPr wrap="square" rtlCol="0">
              <a:spAutoFit/>
            </a:bodyPr>
            <a:lstStyle/>
            <a:p>
              <a:pPr algn="ctr">
                <a:lnSpc>
                  <a:spcPct val="150000"/>
                </a:lnSpc>
              </a:pPr>
              <a:endParaRPr/>
            </a:p>
          </p:txBody>
        </p:sp>
      </p:grpSp>
      <p:sp>
        <p:nvSpPr>
          <p:cNvPr id="26" name="文本框 25"/>
          <p:cNvSpPr txBox="1"/>
          <p:nvPr/>
        </p:nvSpPr>
        <p:spPr>
          <a:xfrm>
            <a:off x="2416912" y="4770384"/>
            <a:ext cx="7392268" cy="693780"/>
          </a:xfrm>
          <a:prstGeom prst="rect">
            <a:avLst/>
          </a:prstGeom>
          <a:noFill/>
        </p:spPr>
        <p:txBody>
          <a:bodyPr wrap="square" rtlCol="0">
            <a:spAutoFit/>
          </a:bodyPr>
          <a:lstStyle/>
          <a:p>
            <a:pPr algn="ctr">
              <a:lnSpc>
                <a:spcPct val="150000"/>
              </a:lnSpc>
            </a:pPr>
            <a:endParaRPr/>
          </a:p>
        </p:txBody>
      </p:sp>
      <p:sp>
        <p:nvSpPr>
          <p:cNvPr id="27" name="文本框 26"/>
          <p:cNvSpPr txBox="1"/>
          <p:nvPr/>
        </p:nvSpPr>
        <p:spPr>
          <a:xfrm>
            <a:off x="1015525" y="2342314"/>
            <a:ext cx="1980213" cy="461665"/>
          </a:xfrm>
          <a:prstGeom prst="rect">
            <a:avLst/>
          </a:prstGeom>
          <a:noFill/>
        </p:spPr>
        <p:txBody>
          <a:bodyPr wrap="square" rtlCol="0">
            <a:spAutoFit/>
          </a:bodyPr>
          <a:lstStyle/>
          <a:p>
            <a:pPr algn="dist"/>
            <a:endParaRPr/>
          </a:p>
        </p:txBody>
      </p:sp>
      <p:sp>
        <p:nvSpPr>
          <p:cNvPr id="29" name="文本框 28"/>
          <p:cNvSpPr txBox="1"/>
          <p:nvPr/>
        </p:nvSpPr>
        <p:spPr>
          <a:xfrm>
            <a:off x="1015525" y="2803979"/>
            <a:ext cx="3569175" cy="1438855"/>
          </a:xfrm>
          <a:prstGeom prst="rect">
            <a:avLst/>
          </a:prstGeom>
          <a:noFill/>
        </p:spPr>
        <p:txBody>
          <a:bodyPr wrap="square" rtlCol="0">
            <a:spAutoFit/>
          </a:bodyPr>
          <a:lstStyle/>
          <a:p>
            <a:pPr algn="just">
              <a:lnSpc>
                <a:spcPct val="150000"/>
              </a:lnSpc>
            </a:pPr>
            <a:endParaRPr/>
          </a:p>
          <a:p>
            <a:pPr algn="just">
              <a:lnSpc>
                <a:spcPct val="150000"/>
              </a:lnSpc>
            </a:pPr>
            <a:endParaRPr lang="zh-CN" altLang="en-US" sz="1200" spc="100" dirty="0">
              <a:solidFill>
                <a:schemeClr val="tx1">
                  <a:lumMod val="50000"/>
                  <a:lumOff val="50000"/>
                </a:schemeClr>
              </a:solidFill>
              <a:latin typeface="字魂160号-檀宋" panose="00000500000000000000" pitchFamily="2" charset="-122"/>
              <a:ea typeface="字魂160号-檀宋" panose="00000500000000000000" pitchFamily="2" charset="-122"/>
              <a:cs typeface="字魂105号-简雅黑" panose="00000500000000000000" pitchFamily="2" charset="-122"/>
            </a:endParaRPr>
          </a:p>
        </p:txBody>
      </p:sp>
      <p:grpSp>
        <p:nvGrpSpPr>
          <p:cNvPr id="4" name="组合 3"/>
          <p:cNvGrpSpPr/>
          <p:nvPr/>
        </p:nvGrpSpPr>
        <p:grpSpPr>
          <a:xfrm>
            <a:off x="4128344" y="419100"/>
            <a:ext cx="3935311" cy="666710"/>
            <a:chOff x="2362152" y="2820589"/>
            <a:chExt cx="3368161" cy="666710"/>
          </a:xfrm>
        </p:grpSpPr>
        <p:sp>
          <p:nvSpPr>
            <p:cNvPr id="2" name="文本框 1"/>
            <p:cNvSpPr txBox="1"/>
            <p:nvPr/>
          </p:nvSpPr>
          <p:spPr>
            <a:xfrm>
              <a:off x="2362152" y="2820589"/>
              <a:ext cx="3368161" cy="521970"/>
            </a:xfrm>
            <a:prstGeom prst="rect">
              <a:avLst/>
            </a:prstGeom>
            <a:noFill/>
          </p:spPr>
          <p:txBody>
            <a:bodyPr wrap="square" rtlCol="0">
              <a:spAutoFit/>
            </a:bodyPr>
            <a:lstStyle/>
            <a:p>
              <a:pPr algn="dist"/>
              <a:endParaRPr/>
            </a:p>
          </p:txBody>
        </p:sp>
        <p:sp>
          <p:nvSpPr>
            <p:cNvPr id="6" name="文本框 5"/>
            <p:cNvSpPr txBox="1"/>
            <p:nvPr/>
          </p:nvSpPr>
          <p:spPr>
            <a:xfrm>
              <a:off x="2397624" y="3257429"/>
              <a:ext cx="3297217" cy="229870"/>
            </a:xfrm>
            <a:prstGeom prst="rect">
              <a:avLst/>
            </a:prstGeom>
            <a:noFill/>
          </p:spPr>
          <p:txBody>
            <a:bodyPr wrap="square" rtlCol="0">
              <a:spAutoFit/>
            </a:bodyPr>
            <a:lstStyle/>
            <a:p>
              <a:pPr algn="dist"/>
              <a:endParaRPr/>
            </a:p>
          </p:txBody>
        </p:sp>
      </p:grpSp>
      <p:pic>
        <p:nvPicPr>
          <p:cNvPr id="3" name="Picture 2"/>
          <p:cNvPicPr>
            <a:picLocks noChangeAspect="1"/>
          </p:cNvPicPr>
          <p:nvPr/>
        </p:nvPicPr>
        <p:blipFill>
          <a:blip r:embed="rId2"/>
          <a:stretch>
            <a:fillRect/>
          </a:stretch>
        </p:blipFill>
        <p:spPr>
          <a:xfrm>
            <a:off x="341121" y="513063"/>
            <a:ext cx="6413946" cy="3751553"/>
          </a:xfrm>
          <a:prstGeom prst="rect">
            <a:avLst/>
          </a:prstGeom>
        </p:spPr>
      </p:pic>
      <p:sp>
        <p:nvSpPr>
          <p:cNvPr id="5" name="Title 4"/>
          <p:cNvSpPr>
            <a:spLocks noGrp="1"/>
          </p:cNvSpPr>
          <p:nvPr>
            <p:ph type="title"/>
          </p:nvPr>
        </p:nvSpPr>
        <p:spPr>
          <a:xfrm>
            <a:off x="7210696" y="365125"/>
            <a:ext cx="4143103" cy="1325563"/>
          </a:xfrm>
        </p:spPr>
        <p:txBody>
          <a:bodyPr/>
          <a:lstStyle/>
          <a:p>
            <a:r>
              <a:rPr lang="en-US" dirty="0" smtClean="0"/>
              <a:t>Courses Page</a:t>
            </a:r>
            <a:endParaRPr lang="en-US" dirty="0"/>
          </a:p>
        </p:txBody>
      </p:sp>
      <p:sp>
        <p:nvSpPr>
          <p:cNvPr id="7" name="Content Placeholder 6"/>
          <p:cNvSpPr>
            <a:spLocks noGrp="1"/>
          </p:cNvSpPr>
          <p:nvPr>
            <p:ph idx="1"/>
          </p:nvPr>
        </p:nvSpPr>
        <p:spPr>
          <a:xfrm>
            <a:off x="6869530" y="1446838"/>
            <a:ext cx="4797778" cy="4351338"/>
          </a:xfrm>
        </p:spPr>
        <p:txBody>
          <a:bodyPr>
            <a:normAutofit fontScale="92500" lnSpcReduction="10000"/>
          </a:bodyPr>
          <a:lstStyle/>
          <a:p>
            <a:r>
              <a:rPr lang="en-US" sz="2400" dirty="0" smtClean="0"/>
              <a:t>The </a:t>
            </a:r>
            <a:r>
              <a:rPr lang="en-US" sz="2400" b="1" dirty="0"/>
              <a:t>Course List</a:t>
            </a:r>
            <a:r>
              <a:rPr lang="en-US" sz="2400" dirty="0"/>
              <a:t> page provides students with </a:t>
            </a:r>
            <a:r>
              <a:rPr lang="en-US" sz="2400" dirty="0" smtClean="0"/>
              <a:t>a view </a:t>
            </a:r>
            <a:r>
              <a:rPr lang="en-US" sz="2400" dirty="0"/>
              <a:t>of all available courses, organized by categories or subjects. Each course includes key details such as the title, description, and instructor, along with the option to enroll.</a:t>
            </a:r>
          </a:p>
          <a:p>
            <a:r>
              <a:rPr lang="en-US" sz="2400" dirty="0"/>
              <a:t>The </a:t>
            </a:r>
            <a:r>
              <a:rPr lang="en-US" sz="2400" b="1" dirty="0"/>
              <a:t>Search Panel</a:t>
            </a:r>
            <a:r>
              <a:rPr lang="en-US" sz="2400" dirty="0"/>
              <a:t> allows users to easily filter and find specific courses based on criteria like course name, category, or instructor. This feature ensures quick access to relevant content, making it easier for students to explore and enroll in the courses that match their interests.</a:t>
            </a:r>
          </a:p>
          <a:p>
            <a:endParaRPr lang="en-US" sz="2400" dirty="0"/>
          </a:p>
        </p:txBody>
      </p:sp>
    </p:spTree>
  </p:cSld>
  <p:clrMapOvr>
    <a:masterClrMapping/>
  </p:clrMapOvr>
  <mc:AlternateContent xmlns:mc="http://schemas.openxmlformats.org/markup-compatibility/2006" xmlns:p14="http://schemas.microsoft.com/office/powerpoint/2010/main">
    <mc:Choice Requires="p14">
      <p:transition spd="slow" p14:dur="2000" advTm="3000">
        <p:randomBar dir="vert"/>
      </p:transition>
    </mc:Choice>
    <mc:Fallback xmlns="">
      <p:transition spd="slow" advTm="3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000" fill="hold"/>
                                        <p:tgtEl>
                                          <p:spTgt spid="17"/>
                                        </p:tgtEl>
                                        <p:attrNameLst>
                                          <p:attrName>ppt_x</p:attrName>
                                        </p:attrNameLst>
                                      </p:cBhvr>
                                      <p:tavLst>
                                        <p:tav tm="0">
                                          <p:val>
                                            <p:strVal val="0-#ppt_w/2"/>
                                          </p:val>
                                        </p:tav>
                                        <p:tav tm="100000">
                                          <p:val>
                                            <p:strVal val="#ppt_x"/>
                                          </p:val>
                                        </p:tav>
                                      </p:tavLst>
                                    </p:anim>
                                    <p:anim calcmode="lin" valueType="num">
                                      <p:cBhvr additive="base">
                                        <p:cTn id="8" dur="100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000" fill="hold"/>
                                        <p:tgtEl>
                                          <p:spTgt spid="21"/>
                                        </p:tgtEl>
                                        <p:attrNameLst>
                                          <p:attrName>ppt_x</p:attrName>
                                        </p:attrNameLst>
                                      </p:cBhvr>
                                      <p:tavLst>
                                        <p:tav tm="0">
                                          <p:val>
                                            <p:strVal val="0-#ppt_w/2"/>
                                          </p:val>
                                        </p:tav>
                                        <p:tav tm="100000">
                                          <p:val>
                                            <p:strVal val="#ppt_x"/>
                                          </p:val>
                                        </p:tav>
                                      </p:tavLst>
                                    </p:anim>
                                    <p:anim calcmode="lin" valueType="num">
                                      <p:cBhvr additive="base">
                                        <p:cTn id="12" dur="1000" fill="hold"/>
                                        <p:tgtEl>
                                          <p:spTgt spid="21"/>
                                        </p:tgtEl>
                                        <p:attrNameLst>
                                          <p:attrName>ppt_y</p:attrName>
                                        </p:attrNameLst>
                                      </p:cBhvr>
                                      <p:tavLst>
                                        <p:tav tm="0">
                                          <p:val>
                                            <p:strVal val="#ppt_y"/>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1000" fill="hold"/>
                                        <p:tgtEl>
                                          <p:spTgt spid="27"/>
                                        </p:tgtEl>
                                        <p:attrNameLst>
                                          <p:attrName>ppt_x</p:attrName>
                                        </p:attrNameLst>
                                      </p:cBhvr>
                                      <p:tavLst>
                                        <p:tav tm="0">
                                          <p:val>
                                            <p:strVal val="0-#ppt_w/2"/>
                                          </p:val>
                                        </p:tav>
                                        <p:tav tm="100000">
                                          <p:val>
                                            <p:strVal val="#ppt_x"/>
                                          </p:val>
                                        </p:tav>
                                      </p:tavLst>
                                    </p:anim>
                                    <p:anim calcmode="lin" valueType="num">
                                      <p:cBhvr additive="base">
                                        <p:cTn id="20" dur="1000" fill="hold"/>
                                        <p:tgtEl>
                                          <p:spTgt spid="2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1000" fill="hold"/>
                                        <p:tgtEl>
                                          <p:spTgt spid="29"/>
                                        </p:tgtEl>
                                        <p:attrNameLst>
                                          <p:attrName>ppt_x</p:attrName>
                                        </p:attrNameLst>
                                      </p:cBhvr>
                                      <p:tavLst>
                                        <p:tav tm="0">
                                          <p:val>
                                            <p:strVal val="0-#ppt_w/2"/>
                                          </p:val>
                                        </p:tav>
                                        <p:tav tm="100000">
                                          <p:val>
                                            <p:strVal val="#ppt_x"/>
                                          </p:val>
                                        </p:tav>
                                      </p:tavLst>
                                    </p:anim>
                                    <p:anim calcmode="lin" valueType="num">
                                      <p:cBhvr additive="base">
                                        <p:cTn id="24" dur="10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7848600" y="1943396"/>
            <a:ext cx="2865047" cy="3725545"/>
            <a:chOff x="7390775" y="1691440"/>
            <a:chExt cx="3080848" cy="4006161"/>
          </a:xfrm>
        </p:grpSpPr>
        <p:pic>
          <p:nvPicPr>
            <p:cNvPr id="8" name="图片 7" descr="D:\商务摄影图\千库网_商务合作记录过程摄影图_摄影图编号80120.jpg千库网_商务合作记录过程摄影图_摄影图编号80120"/>
            <p:cNvPicPr>
              <a:picLocks noChangeAspect="1"/>
            </p:cNvPicPr>
            <p:nvPr/>
          </p:nvPicPr>
          <p:blipFill rotWithShape="1">
            <a:blip r:embed="rId2">
              <a:grayscl/>
            </a:blip>
            <a:srcRect/>
            <a:stretch>
              <a:fillRect/>
            </a:stretch>
          </p:blipFill>
          <p:spPr>
            <a:xfrm flipH="1">
              <a:off x="7800822" y="1691440"/>
              <a:ext cx="2670801" cy="4006161"/>
            </a:xfrm>
            <a:prstGeom prst="rect">
              <a:avLst/>
            </a:prstGeom>
          </p:spPr>
        </p:pic>
        <p:grpSp>
          <p:nvGrpSpPr>
            <p:cNvPr id="9" name="组合 8"/>
            <p:cNvGrpSpPr/>
            <p:nvPr/>
          </p:nvGrpSpPr>
          <p:grpSpPr>
            <a:xfrm>
              <a:off x="7390775" y="4350573"/>
              <a:ext cx="820094" cy="820094"/>
              <a:chOff x="1324301" y="3003320"/>
              <a:chExt cx="691201" cy="691201"/>
            </a:xfrm>
          </p:grpSpPr>
          <p:sp>
            <p:nvSpPr>
              <p:cNvPr id="10" name="矩形 9"/>
              <p:cNvSpPr/>
              <p:nvPr/>
            </p:nvSpPr>
            <p:spPr>
              <a:xfrm>
                <a:off x="1324301" y="3003320"/>
                <a:ext cx="691201" cy="691201"/>
              </a:xfrm>
              <a:prstGeom prst="rect">
                <a:avLst/>
              </a:prstGeom>
              <a:solidFill>
                <a:srgbClr val="FFB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Freeform: Shape 31"/>
              <p:cNvSpPr/>
              <p:nvPr/>
            </p:nvSpPr>
            <p:spPr bwMode="auto">
              <a:xfrm>
                <a:off x="1446778" y="3158034"/>
                <a:ext cx="449728" cy="380053"/>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800"/>
              </a:p>
            </p:txBody>
          </p:sp>
        </p:grpSp>
      </p:grpSp>
      <p:sp>
        <p:nvSpPr>
          <p:cNvPr id="12" name="文本框 11"/>
          <p:cNvSpPr txBox="1"/>
          <p:nvPr/>
        </p:nvSpPr>
        <p:spPr>
          <a:xfrm>
            <a:off x="1219140" y="1877511"/>
            <a:ext cx="1879706" cy="461665"/>
          </a:xfrm>
          <a:prstGeom prst="rect">
            <a:avLst/>
          </a:prstGeom>
          <a:noFill/>
        </p:spPr>
        <p:txBody>
          <a:bodyPr wrap="square" rtlCol="0">
            <a:spAutoFit/>
          </a:bodyPr>
          <a:lstStyle/>
          <a:p>
            <a:pPr algn="dist"/>
            <a:endParaRPr/>
          </a:p>
        </p:txBody>
      </p:sp>
      <p:sp>
        <p:nvSpPr>
          <p:cNvPr id="13" name="文本框 12"/>
          <p:cNvSpPr txBox="1"/>
          <p:nvPr/>
        </p:nvSpPr>
        <p:spPr>
          <a:xfrm>
            <a:off x="1233547" y="2522785"/>
            <a:ext cx="6360427" cy="693780"/>
          </a:xfrm>
          <a:prstGeom prst="rect">
            <a:avLst/>
          </a:prstGeom>
          <a:noFill/>
        </p:spPr>
        <p:txBody>
          <a:bodyPr wrap="square" rtlCol="0">
            <a:spAutoFit/>
          </a:bodyPr>
          <a:lstStyle/>
          <a:p>
            <a:pPr algn="just">
              <a:lnSpc>
                <a:spcPct val="150000"/>
              </a:lnSpc>
            </a:pPr>
            <a:endParaRPr/>
          </a:p>
        </p:txBody>
      </p:sp>
      <p:sp>
        <p:nvSpPr>
          <p:cNvPr id="14" name="文本框 13"/>
          <p:cNvSpPr txBox="1"/>
          <p:nvPr/>
        </p:nvSpPr>
        <p:spPr>
          <a:xfrm>
            <a:off x="1233548" y="2288375"/>
            <a:ext cx="3360831" cy="215444"/>
          </a:xfrm>
          <a:prstGeom prst="rect">
            <a:avLst/>
          </a:prstGeom>
          <a:noFill/>
        </p:spPr>
        <p:txBody>
          <a:bodyPr wrap="square" rtlCol="0">
            <a:spAutoFit/>
          </a:bodyPr>
          <a:lstStyle/>
          <a:p>
            <a:pPr algn="dist"/>
            <a:endParaRPr lang="zh-CN" altLang="en-US" sz="8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grpSp>
        <p:nvGrpSpPr>
          <p:cNvPr id="15" name="组合 14"/>
          <p:cNvGrpSpPr/>
          <p:nvPr/>
        </p:nvGrpSpPr>
        <p:grpSpPr>
          <a:xfrm>
            <a:off x="161328" y="6001402"/>
            <a:ext cx="2144437" cy="1473287"/>
            <a:chOff x="1076244" y="3667929"/>
            <a:chExt cx="2144437" cy="1473287"/>
          </a:xfrm>
        </p:grpSpPr>
        <p:sp>
          <p:nvSpPr>
            <p:cNvPr id="16" name="矩形 15"/>
            <p:cNvSpPr/>
            <p:nvPr/>
          </p:nvSpPr>
          <p:spPr>
            <a:xfrm>
              <a:off x="1136549" y="3687117"/>
              <a:ext cx="2023828" cy="400107"/>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208610" y="3667929"/>
              <a:ext cx="1879706" cy="400110"/>
            </a:xfrm>
            <a:prstGeom prst="rect">
              <a:avLst/>
            </a:prstGeom>
            <a:noFill/>
          </p:spPr>
          <p:txBody>
            <a:bodyPr wrap="square" rtlCol="0">
              <a:spAutoFit/>
            </a:bodyPr>
            <a:lstStyle/>
            <a:p>
              <a:pPr algn="dist"/>
              <a:endParaRPr/>
            </a:p>
          </p:txBody>
        </p:sp>
        <p:sp>
          <p:nvSpPr>
            <p:cNvPr id="18" name="文本框 17"/>
            <p:cNvSpPr txBox="1"/>
            <p:nvPr/>
          </p:nvSpPr>
          <p:spPr>
            <a:xfrm>
              <a:off x="1076244" y="4124271"/>
              <a:ext cx="2144437" cy="1016945"/>
            </a:xfrm>
            <a:prstGeom prst="rect">
              <a:avLst/>
            </a:prstGeom>
            <a:noFill/>
          </p:spPr>
          <p:txBody>
            <a:bodyPr wrap="square" rtlCol="0">
              <a:spAutoFit/>
            </a:bodyPr>
            <a:lstStyle/>
            <a:p>
              <a:pPr algn="just">
                <a:lnSpc>
                  <a:spcPct val="150000"/>
                </a:lnSpc>
              </a:pPr>
              <a:endParaRPr/>
            </a:p>
          </p:txBody>
        </p:sp>
      </p:grpSp>
      <p:cxnSp>
        <p:nvCxnSpPr>
          <p:cNvPr id="19" name="直接连接符 18"/>
          <p:cNvCxnSpPr/>
          <p:nvPr/>
        </p:nvCxnSpPr>
        <p:spPr>
          <a:xfrm>
            <a:off x="1339749" y="3477772"/>
            <a:ext cx="3727551"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9790845" y="1206752"/>
            <a:ext cx="2144437" cy="1473287"/>
            <a:chOff x="1076244" y="3667929"/>
            <a:chExt cx="2144437" cy="1473287"/>
          </a:xfrm>
        </p:grpSpPr>
        <p:sp>
          <p:nvSpPr>
            <p:cNvPr id="21" name="矩形 20"/>
            <p:cNvSpPr/>
            <p:nvPr/>
          </p:nvSpPr>
          <p:spPr>
            <a:xfrm>
              <a:off x="1136549" y="3687117"/>
              <a:ext cx="2023828" cy="400107"/>
            </a:xfrm>
            <a:prstGeom prst="rect">
              <a:avLst/>
            </a:prstGeom>
            <a:solidFill>
              <a:srgbClr val="FFB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208324" y="3667929"/>
              <a:ext cx="1756410" cy="398780"/>
            </a:xfrm>
            <a:prstGeom prst="rect">
              <a:avLst/>
            </a:prstGeom>
            <a:noFill/>
          </p:spPr>
          <p:txBody>
            <a:bodyPr wrap="square" rtlCol="0">
              <a:spAutoFit/>
            </a:bodyPr>
            <a:lstStyle/>
            <a:p>
              <a:pPr algn="dist"/>
              <a:endParaRPr/>
            </a:p>
          </p:txBody>
        </p:sp>
        <p:sp>
          <p:nvSpPr>
            <p:cNvPr id="23" name="文本框 22"/>
            <p:cNvSpPr txBox="1"/>
            <p:nvPr/>
          </p:nvSpPr>
          <p:spPr>
            <a:xfrm>
              <a:off x="1076244" y="4124271"/>
              <a:ext cx="2144437" cy="1016945"/>
            </a:xfrm>
            <a:prstGeom prst="rect">
              <a:avLst/>
            </a:prstGeom>
            <a:noFill/>
          </p:spPr>
          <p:txBody>
            <a:bodyPr wrap="square" rtlCol="0">
              <a:spAutoFit/>
            </a:bodyPr>
            <a:lstStyle/>
            <a:p>
              <a:pPr algn="just">
                <a:lnSpc>
                  <a:spcPct val="150000"/>
                </a:lnSpc>
              </a:pPr>
              <a:endParaRPr/>
            </a:p>
          </p:txBody>
        </p:sp>
      </p:grpSp>
      <p:grpSp>
        <p:nvGrpSpPr>
          <p:cNvPr id="2" name="组合 1"/>
          <p:cNvGrpSpPr/>
          <p:nvPr/>
        </p:nvGrpSpPr>
        <p:grpSpPr>
          <a:xfrm>
            <a:off x="4128344" y="419100"/>
            <a:ext cx="3935311" cy="666710"/>
            <a:chOff x="2362152" y="2820589"/>
            <a:chExt cx="3368161" cy="666710"/>
          </a:xfrm>
        </p:grpSpPr>
        <p:sp>
          <p:nvSpPr>
            <p:cNvPr id="3" name="文本框 2"/>
            <p:cNvSpPr txBox="1"/>
            <p:nvPr/>
          </p:nvSpPr>
          <p:spPr>
            <a:xfrm>
              <a:off x="2362152" y="2820589"/>
              <a:ext cx="3368161" cy="521970"/>
            </a:xfrm>
            <a:prstGeom prst="rect">
              <a:avLst/>
            </a:prstGeom>
            <a:noFill/>
          </p:spPr>
          <p:txBody>
            <a:bodyPr wrap="square" rtlCol="0">
              <a:spAutoFit/>
            </a:bodyPr>
            <a:lstStyle/>
            <a:p>
              <a:pPr algn="dist"/>
              <a:endParaRPr/>
            </a:p>
          </p:txBody>
        </p:sp>
        <p:sp>
          <p:nvSpPr>
            <p:cNvPr id="24" name="文本框 23"/>
            <p:cNvSpPr txBox="1"/>
            <p:nvPr/>
          </p:nvSpPr>
          <p:spPr>
            <a:xfrm>
              <a:off x="2397624" y="3257429"/>
              <a:ext cx="3297217" cy="229870"/>
            </a:xfrm>
            <a:prstGeom prst="rect">
              <a:avLst/>
            </a:prstGeom>
            <a:noFill/>
          </p:spPr>
          <p:txBody>
            <a:bodyPr wrap="square" rtlCol="0">
              <a:spAutoFit/>
            </a:bodyPr>
            <a:lstStyle/>
            <a:p>
              <a:pPr algn="dist"/>
              <a:endParaRPr/>
            </a:p>
          </p:txBody>
        </p:sp>
      </p:grpSp>
      <p:pic>
        <p:nvPicPr>
          <p:cNvPr id="4" name="Picture 3"/>
          <p:cNvPicPr>
            <a:picLocks noChangeAspect="1"/>
          </p:cNvPicPr>
          <p:nvPr/>
        </p:nvPicPr>
        <p:blipFill>
          <a:blip r:embed="rId3"/>
          <a:stretch>
            <a:fillRect/>
          </a:stretch>
        </p:blipFill>
        <p:spPr>
          <a:xfrm>
            <a:off x="731251" y="304072"/>
            <a:ext cx="4588964" cy="2631712"/>
          </a:xfrm>
          <a:prstGeom prst="rect">
            <a:avLst/>
          </a:prstGeom>
        </p:spPr>
      </p:pic>
      <p:sp>
        <p:nvSpPr>
          <p:cNvPr id="5" name="Title 4"/>
          <p:cNvSpPr>
            <a:spLocks noGrp="1"/>
          </p:cNvSpPr>
          <p:nvPr>
            <p:ph type="title"/>
          </p:nvPr>
        </p:nvSpPr>
        <p:spPr>
          <a:xfrm>
            <a:off x="7306322" y="365125"/>
            <a:ext cx="4047478" cy="1325563"/>
          </a:xfrm>
        </p:spPr>
        <p:txBody>
          <a:bodyPr/>
          <a:lstStyle/>
          <a:p>
            <a:r>
              <a:rPr lang="en-US" dirty="0" smtClean="0"/>
              <a:t>Lessons Page</a:t>
            </a:r>
            <a:endParaRPr lang="en-US" dirty="0"/>
          </a:p>
        </p:txBody>
      </p:sp>
      <p:sp>
        <p:nvSpPr>
          <p:cNvPr id="6" name="Content Placeholder 5"/>
          <p:cNvSpPr>
            <a:spLocks noGrp="1"/>
          </p:cNvSpPr>
          <p:nvPr>
            <p:ph idx="1"/>
          </p:nvPr>
        </p:nvSpPr>
        <p:spPr>
          <a:xfrm>
            <a:off x="479394" y="3216565"/>
            <a:ext cx="5956917" cy="2960398"/>
          </a:xfrm>
        </p:spPr>
        <p:txBody>
          <a:bodyPr>
            <a:noAutofit/>
          </a:bodyPr>
          <a:lstStyle/>
          <a:p>
            <a:r>
              <a:rPr lang="en-US" sz="2000" dirty="0"/>
              <a:t>The </a:t>
            </a:r>
            <a:r>
              <a:rPr lang="en-US" sz="2000" b="1" dirty="0"/>
              <a:t>Lessons Page</a:t>
            </a:r>
            <a:r>
              <a:rPr lang="en-US" sz="2000" dirty="0"/>
              <a:t> provides an overview of all lessons within a course, displayed in an organized list. Teachers can easily manage course content through the </a:t>
            </a:r>
            <a:r>
              <a:rPr lang="en-US" sz="2000" b="1" dirty="0"/>
              <a:t>Add Lesson</a:t>
            </a:r>
            <a:r>
              <a:rPr lang="en-US" sz="2000" dirty="0"/>
              <a:t> feature, which allows them to upload new lesson materials, including videos and text.</a:t>
            </a:r>
          </a:p>
          <a:p>
            <a:r>
              <a:rPr lang="en-US" sz="2000" dirty="0"/>
              <a:t>Additionally, the </a:t>
            </a:r>
            <a:r>
              <a:rPr lang="en-US" sz="2000" b="1" dirty="0"/>
              <a:t>Delete</a:t>
            </a:r>
            <a:r>
              <a:rPr lang="en-US" sz="2000" dirty="0"/>
              <a:t> function enables teachers to remove outdated or irrelevant lessons from the course, ensuring that students have access to the most up-to-date learning resources.</a:t>
            </a:r>
          </a:p>
          <a:p>
            <a:endParaRPr lang="en-US" sz="2000" dirty="0"/>
          </a:p>
        </p:txBody>
      </p:sp>
    </p:spTree>
  </p:cSld>
  <p:clrMapOvr>
    <a:masterClrMapping/>
  </p:clrMapOvr>
  <mc:AlternateContent xmlns:mc="http://schemas.openxmlformats.org/markup-compatibility/2006" xmlns:p14="http://schemas.microsoft.com/office/powerpoint/2010/main">
    <mc:Choice Requires="p14">
      <p:transition spd="slow" p14:dur="2000" advTm="3000">
        <p:randomBar dir="vert"/>
      </p:transition>
    </mc:Choice>
    <mc:Fallback xmlns="">
      <p:transition spd="slow" advTm="3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0-#ppt_w/2"/>
                                          </p:val>
                                        </p:tav>
                                        <p:tav tm="100000">
                                          <p:val>
                                            <p:strVal val="#ppt_x"/>
                                          </p:val>
                                        </p:tav>
                                      </p:tavLst>
                                    </p:anim>
                                    <p:anim calcmode="lin" valueType="num">
                                      <p:cBhvr additive="base">
                                        <p:cTn id="8" dur="10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0-#ppt_w/2"/>
                                          </p:val>
                                        </p:tav>
                                        <p:tav tm="100000">
                                          <p:val>
                                            <p:strVal val="#ppt_x"/>
                                          </p:val>
                                        </p:tav>
                                      </p:tavLst>
                                    </p:anim>
                                    <p:anim calcmode="lin" valueType="num">
                                      <p:cBhvr additive="base">
                                        <p:cTn id="12" dur="10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0-#ppt_w/2"/>
                                          </p:val>
                                        </p:tav>
                                        <p:tav tm="100000">
                                          <p:val>
                                            <p:strVal val="#ppt_x"/>
                                          </p:val>
                                        </p:tav>
                                      </p:tavLst>
                                    </p:anim>
                                    <p:anim calcmode="lin" valueType="num">
                                      <p:cBhvr additive="base">
                                        <p:cTn id="16" dur="10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0-#ppt_w/2"/>
                                          </p:val>
                                        </p:tav>
                                        <p:tav tm="100000">
                                          <p:val>
                                            <p:strVal val="#ppt_x"/>
                                          </p:val>
                                        </p:tav>
                                      </p:tavLst>
                                    </p:anim>
                                    <p:anim calcmode="lin" valueType="num">
                                      <p:cBhvr additive="base">
                                        <p:cTn id="20" dur="100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1000" fill="hold"/>
                                        <p:tgtEl>
                                          <p:spTgt spid="15"/>
                                        </p:tgtEl>
                                        <p:attrNameLst>
                                          <p:attrName>ppt_x</p:attrName>
                                        </p:attrNameLst>
                                      </p:cBhvr>
                                      <p:tavLst>
                                        <p:tav tm="0">
                                          <p:val>
                                            <p:strVal val="0-#ppt_w/2"/>
                                          </p:val>
                                        </p:tav>
                                        <p:tav tm="100000">
                                          <p:val>
                                            <p:strVal val="#ppt_x"/>
                                          </p:val>
                                        </p:tav>
                                      </p:tavLst>
                                    </p:anim>
                                    <p:anim calcmode="lin" valueType="num">
                                      <p:cBhvr additive="base">
                                        <p:cTn id="24" dur="1000" fill="hold"/>
                                        <p:tgtEl>
                                          <p:spTgt spid="15"/>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0-#ppt_w/2"/>
                                          </p:val>
                                        </p:tav>
                                        <p:tav tm="100000">
                                          <p:val>
                                            <p:strVal val="#ppt_x"/>
                                          </p:val>
                                        </p:tav>
                                      </p:tavLst>
                                    </p:anim>
                                    <p:anim calcmode="lin" valueType="num">
                                      <p:cBhvr additive="base">
                                        <p:cTn id="28" dur="1000" fill="hold"/>
                                        <p:tgtEl>
                                          <p:spTgt spid="19"/>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1000" fill="hold"/>
                                        <p:tgtEl>
                                          <p:spTgt spid="20"/>
                                        </p:tgtEl>
                                        <p:attrNameLst>
                                          <p:attrName>ppt_x</p:attrName>
                                        </p:attrNameLst>
                                      </p:cBhvr>
                                      <p:tavLst>
                                        <p:tav tm="0">
                                          <p:val>
                                            <p:strVal val="0-#ppt_w/2"/>
                                          </p:val>
                                        </p:tav>
                                        <p:tav tm="100000">
                                          <p:val>
                                            <p:strVal val="#ppt_x"/>
                                          </p:val>
                                        </p:tav>
                                      </p:tavLst>
                                    </p:anim>
                                    <p:anim calcmode="lin" valueType="num">
                                      <p:cBhvr additive="base">
                                        <p:cTn id="32" dur="10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4" name="图片 3" descr="55"/>
          <p:cNvPicPr>
            <a:picLocks noChangeAspect="1"/>
          </p:cNvPicPr>
          <p:nvPr/>
        </p:nvPicPr>
        <p:blipFill>
          <a:blip r:embed="rId3"/>
          <a:stretch>
            <a:fillRect/>
          </a:stretch>
        </p:blipFill>
        <p:spPr>
          <a:xfrm>
            <a:off x="0" y="0"/>
            <a:ext cx="6751955" cy="6858000"/>
          </a:xfrm>
          <a:prstGeom prst="rect">
            <a:avLst/>
          </a:prstGeom>
        </p:spPr>
      </p:pic>
      <p:pic>
        <p:nvPicPr>
          <p:cNvPr id="12" name="图片 11" descr="53"/>
          <p:cNvPicPr>
            <a:picLocks noChangeAspect="1"/>
          </p:cNvPicPr>
          <p:nvPr/>
        </p:nvPicPr>
        <p:blipFill>
          <a:blip r:embed="rId4"/>
          <a:srcRect l="2626" t="83390" r="84350" b="-432"/>
          <a:stretch>
            <a:fillRect/>
          </a:stretch>
        </p:blipFill>
        <p:spPr>
          <a:xfrm>
            <a:off x="303530" y="4702175"/>
            <a:ext cx="1896745" cy="1160145"/>
          </a:xfrm>
          <a:prstGeom prst="rect">
            <a:avLst/>
          </a:prstGeom>
        </p:spPr>
      </p:pic>
      <p:pic>
        <p:nvPicPr>
          <p:cNvPr id="5" name="图片 4" descr="54"/>
          <p:cNvPicPr>
            <a:picLocks noChangeAspect="1"/>
          </p:cNvPicPr>
          <p:nvPr/>
        </p:nvPicPr>
        <p:blipFill>
          <a:blip r:embed="rId5"/>
          <a:stretch>
            <a:fillRect/>
          </a:stretch>
        </p:blipFill>
        <p:spPr>
          <a:xfrm>
            <a:off x="8414385" y="3705860"/>
            <a:ext cx="3777615" cy="3152140"/>
          </a:xfrm>
          <a:prstGeom prst="rect">
            <a:avLst/>
          </a:prstGeom>
        </p:spPr>
      </p:pic>
      <p:pic>
        <p:nvPicPr>
          <p:cNvPr id="6" name="图片 5" descr="53"/>
          <p:cNvPicPr>
            <a:picLocks noChangeAspect="1"/>
          </p:cNvPicPr>
          <p:nvPr/>
        </p:nvPicPr>
        <p:blipFill>
          <a:blip r:embed="rId4"/>
          <a:srcRect t="-592" r="88251" b="78218"/>
          <a:stretch>
            <a:fillRect/>
          </a:stretch>
        </p:blipFill>
        <p:spPr>
          <a:xfrm>
            <a:off x="0" y="-31115"/>
            <a:ext cx="1965325" cy="1750060"/>
          </a:xfrm>
          <a:prstGeom prst="rect">
            <a:avLst/>
          </a:prstGeom>
        </p:spPr>
      </p:pic>
      <p:pic>
        <p:nvPicPr>
          <p:cNvPr id="10" name="图片 9" descr="51"/>
          <p:cNvPicPr>
            <a:picLocks noChangeAspect="1"/>
          </p:cNvPicPr>
          <p:nvPr/>
        </p:nvPicPr>
        <p:blipFill>
          <a:blip r:embed="rId6"/>
          <a:stretch>
            <a:fillRect/>
          </a:stretch>
        </p:blipFill>
        <p:spPr>
          <a:xfrm>
            <a:off x="751840" y="924560"/>
            <a:ext cx="10762615" cy="5256530"/>
          </a:xfrm>
          <a:prstGeom prst="rect">
            <a:avLst/>
          </a:prstGeom>
        </p:spPr>
      </p:pic>
      <p:pic>
        <p:nvPicPr>
          <p:cNvPr id="13" name="图片 12" descr="53"/>
          <p:cNvPicPr>
            <a:picLocks noChangeAspect="1"/>
          </p:cNvPicPr>
          <p:nvPr/>
        </p:nvPicPr>
        <p:blipFill>
          <a:blip r:embed="rId4"/>
          <a:srcRect l="43706" b="65591"/>
          <a:stretch>
            <a:fillRect/>
          </a:stretch>
        </p:blipFill>
        <p:spPr>
          <a:xfrm>
            <a:off x="4435475" y="636905"/>
            <a:ext cx="6768465" cy="1934210"/>
          </a:xfrm>
          <a:prstGeom prst="rect">
            <a:avLst/>
          </a:prstGeom>
        </p:spPr>
      </p:pic>
      <p:pic>
        <p:nvPicPr>
          <p:cNvPr id="14" name="图片 13" descr="53"/>
          <p:cNvPicPr>
            <a:picLocks noChangeAspect="1"/>
          </p:cNvPicPr>
          <p:nvPr/>
        </p:nvPicPr>
        <p:blipFill>
          <a:blip r:embed="rId4"/>
          <a:srcRect l="86919" t="53612" r="852" b="28616"/>
          <a:stretch>
            <a:fillRect/>
          </a:stretch>
        </p:blipFill>
        <p:spPr>
          <a:xfrm>
            <a:off x="9730105" y="3971290"/>
            <a:ext cx="1331595" cy="904875"/>
          </a:xfrm>
          <a:prstGeom prst="rect">
            <a:avLst/>
          </a:prstGeom>
        </p:spPr>
      </p:pic>
      <p:sp>
        <p:nvSpPr>
          <p:cNvPr id="2" name="文本框 1"/>
          <p:cNvSpPr txBox="1"/>
          <p:nvPr/>
        </p:nvSpPr>
        <p:spPr>
          <a:xfrm>
            <a:off x="4646612" y="1952159"/>
            <a:ext cx="5498465" cy="2308324"/>
          </a:xfrm>
          <a:prstGeom prst="rect">
            <a:avLst/>
          </a:prstGeom>
          <a:noFill/>
        </p:spPr>
        <p:txBody>
          <a:bodyPr wrap="square" rtlCol="0">
            <a:spAutoFit/>
          </a:bodyPr>
          <a:lstStyle/>
          <a:p>
            <a:pPr algn="dist"/>
            <a:r>
              <a:rPr lang="en-US" altLang="zh-CN" sz="7200" b="1" i="1" dirty="0" smtClean="0">
                <a:solidFill>
                  <a:schemeClr val="tx1">
                    <a:lumMod val="85000"/>
                    <a:lumOff val="15000"/>
                  </a:schemeClr>
                </a:solidFill>
                <a:latin typeface="字魂160号-檀宋" panose="00000500000000000000" pitchFamily="2" charset="-122"/>
                <a:ea typeface="字魂160号-檀宋" panose="00000500000000000000" pitchFamily="2" charset="-122"/>
                <a:cs typeface="字魂105号-简雅黑" panose="00000500000000000000" pitchFamily="2" charset="-122"/>
              </a:rPr>
              <a:t>Thanks for watching</a:t>
            </a:r>
            <a:endParaRPr lang="en-US" altLang="zh-CN" sz="7200" b="1" i="1" dirty="0">
              <a:solidFill>
                <a:schemeClr val="tx1">
                  <a:lumMod val="85000"/>
                  <a:lumOff val="15000"/>
                </a:schemeClr>
              </a:solidFill>
              <a:latin typeface="字魂160号-檀宋" panose="00000500000000000000" pitchFamily="2" charset="-122"/>
              <a:ea typeface="字魂160号-檀宋" panose="00000500000000000000" pitchFamily="2" charset="-122"/>
              <a:cs typeface="字魂105号-简雅黑" panose="00000500000000000000" pitchFamily="2" charset="-122"/>
            </a:endParaRPr>
          </a:p>
        </p:txBody>
      </p:sp>
      <p:sp>
        <p:nvSpPr>
          <p:cNvPr id="3" name="文本框 2"/>
          <p:cNvSpPr txBox="1"/>
          <p:nvPr/>
        </p:nvSpPr>
        <p:spPr>
          <a:xfrm>
            <a:off x="5526405" y="3001645"/>
            <a:ext cx="5260975" cy="1106805"/>
          </a:xfrm>
          <a:prstGeom prst="rect">
            <a:avLst/>
          </a:prstGeom>
          <a:noFill/>
        </p:spPr>
        <p:txBody>
          <a:bodyPr wrap="square" rtlCol="0">
            <a:spAutoFit/>
          </a:bodyPr>
          <a:lstStyle/>
          <a:p>
            <a:pPr algn="dist"/>
            <a:endParaRPr/>
          </a:p>
        </p:txBody>
      </p:sp>
      <p:sp>
        <p:nvSpPr>
          <p:cNvPr id="16" name="文本框 15"/>
          <p:cNvSpPr txBox="1"/>
          <p:nvPr/>
        </p:nvSpPr>
        <p:spPr>
          <a:xfrm>
            <a:off x="7879939" y="2571060"/>
            <a:ext cx="2659866" cy="276999"/>
          </a:xfrm>
          <a:prstGeom prst="rect">
            <a:avLst/>
          </a:prstGeom>
          <a:noFill/>
        </p:spPr>
        <p:txBody>
          <a:bodyPr wrap="square" rtlCol="0">
            <a:spAutoFit/>
          </a:bodyPr>
          <a:lstStyle/>
          <a:p>
            <a:pPr algn="dist"/>
            <a:endParaRPr lang="zh-CN" altLang="en-US" sz="12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sp>
        <p:nvSpPr>
          <p:cNvPr id="7" name="文本框 6"/>
          <p:cNvSpPr txBox="1"/>
          <p:nvPr/>
        </p:nvSpPr>
        <p:spPr>
          <a:xfrm>
            <a:off x="5707380" y="4108450"/>
            <a:ext cx="4832350" cy="252730"/>
          </a:xfrm>
          <a:prstGeom prst="rect">
            <a:avLst/>
          </a:prstGeom>
          <a:noFill/>
        </p:spPr>
        <p:txBody>
          <a:bodyPr wrap="square" rtlCol="0">
            <a:spAutoFit/>
          </a:bodyPr>
          <a:lstStyle/>
          <a:p>
            <a:pPr algn="dist"/>
            <a:endParaRPr lang="zh-CN" altLang="en-US" sz="105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grpSp>
        <p:nvGrpSpPr>
          <p:cNvPr id="9" name="组合 8"/>
          <p:cNvGrpSpPr/>
          <p:nvPr/>
        </p:nvGrpSpPr>
        <p:grpSpPr>
          <a:xfrm>
            <a:off x="7214870" y="4589145"/>
            <a:ext cx="2268220" cy="486410"/>
            <a:chOff x="11362" y="7227"/>
            <a:chExt cx="3572" cy="766"/>
          </a:xfrm>
        </p:grpSpPr>
        <p:pic>
          <p:nvPicPr>
            <p:cNvPr id="15" name="图片 14" descr="52"/>
            <p:cNvPicPr>
              <a:picLocks noChangeAspect="1"/>
            </p:cNvPicPr>
            <p:nvPr/>
          </p:nvPicPr>
          <p:blipFill>
            <a:blip r:embed="rId7"/>
            <a:stretch>
              <a:fillRect/>
            </a:stretch>
          </p:blipFill>
          <p:spPr>
            <a:xfrm>
              <a:off x="11362" y="7227"/>
              <a:ext cx="3572" cy="767"/>
            </a:xfrm>
            <a:prstGeom prst="rect">
              <a:avLst/>
            </a:prstGeom>
          </p:spPr>
        </p:pic>
        <p:sp>
          <p:nvSpPr>
            <p:cNvPr id="8" name="文本框 7"/>
            <p:cNvSpPr txBox="1"/>
            <p:nvPr/>
          </p:nvSpPr>
          <p:spPr>
            <a:xfrm>
              <a:off x="11647" y="7319"/>
              <a:ext cx="3003" cy="580"/>
            </a:xfrm>
            <a:prstGeom prst="rect">
              <a:avLst/>
            </a:prstGeom>
            <a:noFill/>
          </p:spPr>
          <p:txBody>
            <a:bodyPr wrap="square" rtlCol="0">
              <a:spAutoFit/>
            </a:bodyPr>
            <a:lstStyle/>
            <a:p>
              <a:pPr algn="dist"/>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3000">
        <p:randomBar dir="vert"/>
      </p:transition>
    </mc:Choice>
    <mc:Fallback xmlns="">
      <p:transition spd="slow" advTm="3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1+#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1+#ppt_w/2"/>
                                          </p:val>
                                        </p:tav>
                                        <p:tav tm="100000">
                                          <p:val>
                                            <p:strVal val="#ppt_x"/>
                                          </p:val>
                                        </p:tav>
                                      </p:tavLst>
                                    </p:anim>
                                    <p:anim calcmode="lin" valueType="num">
                                      <p:cBhvr additive="base">
                                        <p:cTn id="16" dur="10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1+#ppt_w/2"/>
                                          </p:val>
                                        </p:tav>
                                        <p:tav tm="100000">
                                          <p:val>
                                            <p:strVal val="#ppt_x"/>
                                          </p:val>
                                        </p:tav>
                                      </p:tavLst>
                                    </p:anim>
                                    <p:anim calcmode="lin" valueType="num">
                                      <p:cBhvr additive="base">
                                        <p:cTn id="20"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up)">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47"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1000" fill="hold"/>
                                        <p:tgtEl>
                                          <p:spTgt spid="6"/>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anim calcmode="lin" valueType="num">
                                      <p:cBhvr>
                                        <p:cTn id="36" dur="1000" fill="hold"/>
                                        <p:tgtEl>
                                          <p:spTgt spid="5"/>
                                        </p:tgtEl>
                                        <p:attrNameLst>
                                          <p:attrName>ppt_x</p:attrName>
                                        </p:attrNameLst>
                                      </p:cBhvr>
                                      <p:tavLst>
                                        <p:tav tm="0">
                                          <p:val>
                                            <p:strVal val="#ppt_x"/>
                                          </p:val>
                                        </p:tav>
                                        <p:tav tm="100000">
                                          <p:val>
                                            <p:strVal val="#ppt_x"/>
                                          </p:val>
                                        </p:tav>
                                      </p:tavLst>
                                    </p:anim>
                                    <p:anim calcmode="lin" valueType="num">
                                      <p:cBhvr>
                                        <p:cTn id="37" dur="1000" fill="hold"/>
                                        <p:tgtEl>
                                          <p:spTgt spid="5"/>
                                        </p:tgtEl>
                                        <p:attrNameLst>
                                          <p:attrName>ppt_y</p:attrName>
                                        </p:attrNameLst>
                                      </p:cBhvr>
                                      <p:tavLst>
                                        <p:tav tm="0">
                                          <p:val>
                                            <p:strVal val="#ppt_y+.1"/>
                                          </p:val>
                                        </p:tav>
                                        <p:tav tm="100000">
                                          <p:val>
                                            <p:strVal val="#ppt_y"/>
                                          </p:val>
                                        </p:tav>
                                      </p:tavLst>
                                    </p:anim>
                                  </p:childTnLst>
                                </p:cTn>
                              </p:par>
                              <p:par>
                                <p:cTn id="38" presetID="47" presetClass="entr" presetSubtype="0"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1000"/>
                                        <p:tgtEl>
                                          <p:spTgt spid="13"/>
                                        </p:tgtEl>
                                      </p:cBhvr>
                                    </p:animEffect>
                                    <p:anim calcmode="lin" valueType="num">
                                      <p:cBhvr>
                                        <p:cTn id="41" dur="1000" fill="hold"/>
                                        <p:tgtEl>
                                          <p:spTgt spid="13"/>
                                        </p:tgtEl>
                                        <p:attrNameLst>
                                          <p:attrName>ppt_x</p:attrName>
                                        </p:attrNameLst>
                                      </p:cBhvr>
                                      <p:tavLst>
                                        <p:tav tm="0">
                                          <p:val>
                                            <p:strVal val="#ppt_x"/>
                                          </p:val>
                                        </p:tav>
                                        <p:tav tm="100000">
                                          <p:val>
                                            <p:strVal val="#ppt_x"/>
                                          </p:val>
                                        </p:tav>
                                      </p:tavLst>
                                    </p:anim>
                                    <p:anim calcmode="lin" valueType="num">
                                      <p:cBhvr>
                                        <p:cTn id="4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blinds(horizontal)">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 calcmode="lin" valueType="num">
                                      <p:cBhvr additive="base">
                                        <p:cTn id="52" dur="500" fill="hold"/>
                                        <p:tgtEl>
                                          <p:spTgt spid="9"/>
                                        </p:tgtEl>
                                        <p:attrNameLst>
                                          <p:attrName>ppt_x</p:attrName>
                                        </p:attrNameLst>
                                      </p:cBhvr>
                                      <p:tavLst>
                                        <p:tav tm="0">
                                          <p:val>
                                            <p:strVal val="#ppt_x"/>
                                          </p:val>
                                        </p:tav>
                                        <p:tav tm="100000">
                                          <p:val>
                                            <p:strVal val="#ppt_x"/>
                                          </p:val>
                                        </p:tav>
                                      </p:tavLst>
                                    </p:anim>
                                    <p:anim calcmode="lin" valueType="num">
                                      <p:cBhvr additive="base">
                                        <p:cTn id="5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1000"/>
                                        <p:tgtEl>
                                          <p:spTgt spid="14"/>
                                        </p:tgtEl>
                                      </p:cBhvr>
                                    </p:animEffect>
                                    <p:anim calcmode="lin" valueType="num">
                                      <p:cBhvr>
                                        <p:cTn id="59" dur="1000" fill="hold"/>
                                        <p:tgtEl>
                                          <p:spTgt spid="14"/>
                                        </p:tgtEl>
                                        <p:attrNameLst>
                                          <p:attrName>ppt_x</p:attrName>
                                        </p:attrNameLst>
                                      </p:cBhvr>
                                      <p:tavLst>
                                        <p:tav tm="0">
                                          <p:val>
                                            <p:strVal val="#ppt_x"/>
                                          </p:val>
                                        </p:tav>
                                        <p:tav tm="100000">
                                          <p:val>
                                            <p:strVal val="#ppt_x"/>
                                          </p:val>
                                        </p:tav>
                                      </p:tavLst>
                                    </p:anim>
                                    <p:anim calcmode="lin" valueType="num">
                                      <p:cBhvr>
                                        <p:cTn id="6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6" grpId="0"/>
      <p:bldP spid="7"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思源黑体 CN Bold"/>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思源黑体 CN Bold"/>
        <a:font script="Hant" typeface="新細明體"/>
        <a:font script="Arab" typeface="字魂59号-创粗黑"/>
        <a:font script="Hebr" typeface="字魂59号-创粗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字魂59号-创粗黑"/>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TotalTime>
  <Words>415</Words>
  <Application>Microsoft Office PowerPoint</Application>
  <PresentationFormat>Widescreen</PresentationFormat>
  <Paragraphs>40</Paragraphs>
  <Slides>9</Slides>
  <Notes>0</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9</vt:i4>
      </vt:variant>
    </vt:vector>
  </HeadingPairs>
  <TitlesOfParts>
    <vt:vector size="26" baseType="lpstr">
      <vt:lpstr>字魂160号-檀宋</vt:lpstr>
      <vt:lpstr>思源黑体 CN Bold</vt:lpstr>
      <vt:lpstr>Arial</vt:lpstr>
      <vt:lpstr>Calibri</vt:lpstr>
      <vt:lpstr>Manrope ExtraBold</vt:lpstr>
      <vt:lpstr>Fira Sans Extra Condensed</vt:lpstr>
      <vt:lpstr>宋体</vt:lpstr>
      <vt:lpstr>字魂105号-简雅黑</vt:lpstr>
      <vt:lpstr>Our innovative Learning Management System (LMS) is designed to provide an easy-to-use, comprehensive platform for students, teachers, and Candara </vt:lpstr>
      <vt:lpstr>字魂59号-创粗黑</vt:lpstr>
      <vt:lpstr>等线 Light</vt:lpstr>
      <vt:lpstr>Quicksand</vt:lpstr>
      <vt:lpstr>Candara</vt:lpstr>
      <vt:lpstr>等线</vt:lpstr>
      <vt:lpstr>Office 主题​​</vt:lpstr>
      <vt:lpstr>1_Office 主题​​</vt:lpstr>
      <vt:lpstr>2_Office 主题</vt:lpstr>
      <vt:lpstr>PowerPoint Presentation</vt:lpstr>
      <vt:lpstr>INTRODUCTION</vt:lpstr>
      <vt:lpstr>Key Features: </vt:lpstr>
      <vt:lpstr>PowerPoint Presentation</vt:lpstr>
      <vt:lpstr>PowerPoint Presentation</vt:lpstr>
      <vt:lpstr>PowerPoint Presentation</vt:lpstr>
      <vt:lpstr>Courses Page</vt:lpstr>
      <vt:lpstr>Lessons Page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 晓斌</dc:creator>
  <cp:lastModifiedBy>User</cp:lastModifiedBy>
  <cp:revision>15</cp:revision>
  <dcterms:created xsi:type="dcterms:W3CDTF">2021-02-01T05:38:00Z</dcterms:created>
  <dcterms:modified xsi:type="dcterms:W3CDTF">2024-09-08T18:38:01Z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2052-11.1.0.9914</vt:lpwstr>
  </property>
</Properties>
</file>